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52" r:id="rId1"/>
  </p:sldMasterIdLst>
  <p:notesMasterIdLst>
    <p:notesMasterId r:id="rId45"/>
  </p:notesMasterIdLst>
  <p:handoutMasterIdLst>
    <p:handoutMasterId r:id="rId46"/>
  </p:handoutMasterIdLst>
  <p:sldIdLst>
    <p:sldId id="288" r:id="rId2"/>
    <p:sldId id="333" r:id="rId3"/>
    <p:sldId id="295" r:id="rId4"/>
    <p:sldId id="296" r:id="rId5"/>
    <p:sldId id="291" r:id="rId6"/>
    <p:sldId id="292" r:id="rId7"/>
    <p:sldId id="293" r:id="rId8"/>
    <p:sldId id="335" r:id="rId9"/>
    <p:sldId id="330" r:id="rId10"/>
    <p:sldId id="343" r:id="rId11"/>
    <p:sldId id="336" r:id="rId12"/>
    <p:sldId id="352" r:id="rId13"/>
    <p:sldId id="337" r:id="rId14"/>
    <p:sldId id="355" r:id="rId15"/>
    <p:sldId id="306" r:id="rId16"/>
    <p:sldId id="344" r:id="rId17"/>
    <p:sldId id="345" r:id="rId18"/>
    <p:sldId id="303" r:id="rId19"/>
    <p:sldId id="354" r:id="rId20"/>
    <p:sldId id="338" r:id="rId21"/>
    <p:sldId id="309" r:id="rId22"/>
    <p:sldId id="356" r:id="rId23"/>
    <p:sldId id="339" r:id="rId24"/>
    <p:sldId id="318" r:id="rId25"/>
    <p:sldId id="353" r:id="rId26"/>
    <p:sldId id="340" r:id="rId27"/>
    <p:sldId id="317" r:id="rId28"/>
    <p:sldId id="346" r:id="rId29"/>
    <p:sldId id="357" r:id="rId30"/>
    <p:sldId id="349" r:id="rId31"/>
    <p:sldId id="321" r:id="rId32"/>
    <p:sldId id="359" r:id="rId33"/>
    <p:sldId id="358" r:id="rId34"/>
    <p:sldId id="350" r:id="rId35"/>
    <p:sldId id="351" r:id="rId36"/>
    <p:sldId id="360" r:id="rId37"/>
    <p:sldId id="323" r:id="rId38"/>
    <p:sldId id="324" r:id="rId39"/>
    <p:sldId id="325" r:id="rId40"/>
    <p:sldId id="328" r:id="rId41"/>
    <p:sldId id="361" r:id="rId42"/>
    <p:sldId id="362" r:id="rId43"/>
    <p:sldId id="326" r:id="rId44"/>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type="parTrans" cxnId="{D8D3158E-35C1-44A5-BDED-3BFF57DD3C10}">
      <dgm:prSet/>
      <dgm:spPr/>
      <dgm:t>
        <a:bodyPr/>
        <a:lstStyle/>
        <a:p>
          <a:endParaRPr lang="zh-CN" altLang="en-US"/>
        </a:p>
      </dgm:t>
    </dgm:pt>
    <dgm:pt modelId="{801B4F92-B574-47D5-B66A-0C16168FCB19}" type="sibTrans" cxnId="{D8D3158E-35C1-44A5-BDED-3BFF57DD3C10}">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type="parTrans" cxnId="{AC277764-77D7-4D47-BE3B-AA7D2737C647}">
      <dgm:prSet/>
      <dgm:spPr/>
      <dgm:t>
        <a:bodyPr/>
        <a:lstStyle/>
        <a:p>
          <a:endParaRPr lang="zh-CN" altLang="en-US"/>
        </a:p>
      </dgm:t>
    </dgm:pt>
    <dgm:pt modelId="{3C4C3E58-C739-4B90-A497-42D9BBBB056E}" type="sibTrans" cxnId="{AC277764-77D7-4D47-BE3B-AA7D2737C647}">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type="parTrans" cxnId="{F5D1BF10-1118-4659-A71E-B3FE2A608A99}">
      <dgm:prSet/>
      <dgm:spPr/>
      <dgm:t>
        <a:bodyPr/>
        <a:lstStyle/>
        <a:p>
          <a:endParaRPr lang="zh-CN" altLang="en-US"/>
        </a:p>
      </dgm:t>
    </dgm:pt>
    <dgm:pt modelId="{E4356BB9-5F85-4A1E-BF17-368B81F7384E}" type="sibTrans" cxnId="{F5D1BF10-1118-4659-A71E-B3FE2A608A99}">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type="parTrans" cxnId="{EF22DCF8-F707-4DEC-B667-516753FCBEEB}">
      <dgm:prSet/>
      <dgm:spPr/>
      <dgm:t>
        <a:bodyPr/>
        <a:lstStyle/>
        <a:p>
          <a:endParaRPr lang="zh-CN" altLang="en-US"/>
        </a:p>
      </dgm:t>
    </dgm:pt>
    <dgm:pt modelId="{6920D9B2-E0C4-4234-A5E6-922BA678B0C0}" type="sibTrans" cxnId="{EF22DCF8-F707-4DEC-B667-516753FCBEEB}">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182E3E-ADFE-4315-8FC8-634F06E41CC2}"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zh-CN" altLang="en-US"/>
        </a:p>
      </dgm:t>
    </dgm:pt>
    <dgm:pt modelId="{F12B5BD1-2970-4C3E-8AB1-B21C4A2F5D7D}">
      <dgm:prSet phldrT="[文本]" custT="1"/>
      <dgm:spPr/>
      <dgm:t>
        <a:bodyPr/>
        <a:lstStyle/>
        <a:p>
          <a:pPr>
            <a:lnSpc>
              <a:spcPct val="100000"/>
            </a:lnSpc>
          </a:pPr>
          <a:r>
            <a:rPr lang="zh-CN" altLang="en-US" sz="2000" dirty="0">
              <a:solidFill>
                <a:schemeClr val="tx1"/>
              </a:solidFill>
              <a:latin typeface="微软雅黑" pitchFamily="34" charset="-122"/>
              <a:ea typeface="微软雅黑" pitchFamily="34" charset="-122"/>
            </a:rPr>
            <a:t>企业持久生存</a:t>
          </a:r>
          <a:endParaRPr lang="en-US" altLang="zh-CN" sz="2000" dirty="0">
            <a:solidFill>
              <a:schemeClr val="tx1"/>
            </a:solidFill>
            <a:latin typeface="微软雅黑" pitchFamily="34" charset="-122"/>
            <a:ea typeface="微软雅黑" pitchFamily="34" charset="-122"/>
          </a:endParaRPr>
        </a:p>
        <a:p>
          <a:pPr>
            <a:lnSpc>
              <a:spcPct val="100000"/>
            </a:lnSpc>
          </a:pPr>
          <a:r>
            <a:rPr lang="en-US" altLang="zh-CN" sz="2000" dirty="0">
              <a:solidFill>
                <a:schemeClr val="tx1"/>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不断创新</a:t>
          </a:r>
          <a:r>
            <a:rPr lang="en-US" altLang="zh-CN" sz="2000" dirty="0">
              <a:solidFill>
                <a:schemeClr val="tx1"/>
              </a:solidFill>
              <a:latin typeface="微软雅黑" pitchFamily="34" charset="-122"/>
              <a:ea typeface="微软雅黑" pitchFamily="34" charset="-122"/>
            </a:rPr>
            <a:t>)</a:t>
          </a:r>
          <a:endParaRPr lang="zh-CN" altLang="en-US" sz="2000" dirty="0">
            <a:solidFill>
              <a:schemeClr val="tx1"/>
            </a:solidFill>
            <a:latin typeface="微软雅黑" pitchFamily="34" charset="-122"/>
            <a:ea typeface="微软雅黑" pitchFamily="34" charset="-122"/>
          </a:endParaRPr>
        </a:p>
      </dgm:t>
    </dgm:pt>
    <dgm:pt modelId="{7966B00D-38A7-4DA0-A233-49DBA1FFE4A9}" type="parTrans" cxnId="{DE4B2658-FC9B-4EE4-B565-D4C721F72A28}">
      <dgm:prSet/>
      <dgm:spPr/>
      <dgm:t>
        <a:bodyPr/>
        <a:lstStyle/>
        <a:p>
          <a:endParaRPr lang="zh-CN" altLang="en-US" sz="2400">
            <a:solidFill>
              <a:schemeClr val="tx1"/>
            </a:solidFill>
            <a:latin typeface="微软雅黑" pitchFamily="34" charset="-122"/>
            <a:ea typeface="微软雅黑" pitchFamily="34" charset="-122"/>
          </a:endParaRPr>
        </a:p>
      </dgm:t>
    </dgm:pt>
    <dgm:pt modelId="{0A238F10-D3BD-4E95-AA1F-D0DFC6C18759}" type="sibTrans" cxnId="{DE4B2658-FC9B-4EE4-B565-D4C721F72A28}">
      <dgm:prSet/>
      <dgm:spPr/>
      <dgm:t>
        <a:bodyPr/>
        <a:lstStyle/>
        <a:p>
          <a:endParaRPr lang="zh-CN" altLang="en-US" sz="2400">
            <a:solidFill>
              <a:schemeClr val="tx1"/>
            </a:solidFill>
            <a:latin typeface="微软雅黑" pitchFamily="34" charset="-122"/>
            <a:ea typeface="微软雅黑" pitchFamily="34" charset="-122"/>
          </a:endParaRPr>
        </a:p>
      </dgm:t>
    </dgm:pt>
    <dgm:pt modelId="{8EEB6ACC-963D-45E4-82AF-81DF6EE7C8F9}">
      <dgm:prSet phldrT="[文本]" custT="1"/>
      <dgm:spPr/>
      <dgm:t>
        <a:bodyPr/>
        <a:lstStyle/>
        <a:p>
          <a:r>
            <a:rPr lang="zh-CN" altLang="en-US" sz="2000">
              <a:solidFill>
                <a:schemeClr val="tx1"/>
              </a:solidFill>
              <a:latin typeface="微软雅黑" pitchFamily="34" charset="-122"/>
              <a:ea typeface="微软雅黑" pitchFamily="34" charset="-122"/>
            </a:rPr>
            <a:t>为客户做项目</a:t>
          </a:r>
          <a:endParaRPr lang="zh-CN" altLang="en-US" sz="2000" dirty="0">
            <a:solidFill>
              <a:schemeClr val="tx1"/>
            </a:solidFill>
            <a:latin typeface="微软雅黑" pitchFamily="34" charset="-122"/>
            <a:ea typeface="微软雅黑" pitchFamily="34" charset="-122"/>
          </a:endParaRPr>
        </a:p>
      </dgm:t>
    </dgm:pt>
    <dgm:pt modelId="{EFFE72EB-5882-4683-B6ED-73B722E54BD2}" type="parTrans" cxnId="{08A705F9-7649-44D4-8927-9C0F2D6A3813}">
      <dgm:prSet custT="1"/>
      <dgm:spPr/>
      <dgm:t>
        <a:bodyPr/>
        <a:lstStyle/>
        <a:p>
          <a:endParaRPr lang="zh-CN" altLang="en-US" sz="700">
            <a:solidFill>
              <a:schemeClr val="tx1"/>
            </a:solidFill>
            <a:latin typeface="微软雅黑" pitchFamily="34" charset="-122"/>
            <a:ea typeface="微软雅黑" pitchFamily="34" charset="-122"/>
          </a:endParaRPr>
        </a:p>
      </dgm:t>
    </dgm:pt>
    <dgm:pt modelId="{DE324B1E-5368-40D9-AA87-00361A0B4B94}" type="sibTrans" cxnId="{08A705F9-7649-44D4-8927-9C0F2D6A3813}">
      <dgm:prSet/>
      <dgm:spPr/>
      <dgm:t>
        <a:bodyPr/>
        <a:lstStyle/>
        <a:p>
          <a:endParaRPr lang="zh-CN" altLang="en-US" sz="2400">
            <a:solidFill>
              <a:schemeClr val="tx1"/>
            </a:solidFill>
            <a:latin typeface="微软雅黑" pitchFamily="34" charset="-122"/>
            <a:ea typeface="微软雅黑" pitchFamily="34" charset="-122"/>
          </a:endParaRPr>
        </a:p>
      </dgm:t>
    </dgm:pt>
    <dgm:pt modelId="{84AE5F44-5388-4DB2-A0DE-6187F42C04D0}">
      <dgm:prSet phldrT="[文本]" custT="1"/>
      <dgm:spPr/>
      <dgm:t>
        <a:bodyPr/>
        <a:lstStyle/>
        <a:p>
          <a:r>
            <a:rPr lang="zh-CN" altLang="en-US" sz="2000">
              <a:solidFill>
                <a:schemeClr val="tx1"/>
              </a:solidFill>
              <a:latin typeface="微软雅黑" pitchFamily="34" charset="-122"/>
              <a:ea typeface="微软雅黑" pitchFamily="34" charset="-122"/>
            </a:rPr>
            <a:t>运营服务</a:t>
          </a:r>
          <a:endParaRPr lang="zh-CN" altLang="en-US" sz="2000" dirty="0">
            <a:solidFill>
              <a:schemeClr val="tx1"/>
            </a:solidFill>
            <a:latin typeface="微软雅黑" pitchFamily="34" charset="-122"/>
            <a:ea typeface="微软雅黑" pitchFamily="34" charset="-122"/>
          </a:endParaRPr>
        </a:p>
      </dgm:t>
    </dgm:pt>
    <dgm:pt modelId="{EF7BD056-1F1E-4E4E-985D-3CEC8BDE0158}" type="parTrans" cxnId="{ECD70A66-7DBC-47CB-9E41-54021EEACA7C}">
      <dgm:prSet custT="1"/>
      <dgm:spPr/>
      <dgm:t>
        <a:bodyPr/>
        <a:lstStyle/>
        <a:p>
          <a:endParaRPr lang="zh-CN" altLang="en-US" sz="700">
            <a:solidFill>
              <a:schemeClr val="tx1"/>
            </a:solidFill>
            <a:latin typeface="微软雅黑" pitchFamily="34" charset="-122"/>
            <a:ea typeface="微软雅黑" pitchFamily="34" charset="-122"/>
          </a:endParaRPr>
        </a:p>
      </dgm:t>
    </dgm:pt>
    <dgm:pt modelId="{037D2586-6B74-41C5-A258-71BD12E1498D}" type="sibTrans" cxnId="{ECD70A66-7DBC-47CB-9E41-54021EEACA7C}">
      <dgm:prSet/>
      <dgm:spPr/>
      <dgm:t>
        <a:bodyPr/>
        <a:lstStyle/>
        <a:p>
          <a:endParaRPr lang="zh-CN" altLang="en-US" sz="2400">
            <a:solidFill>
              <a:schemeClr val="tx1"/>
            </a:solidFill>
            <a:latin typeface="微软雅黑" pitchFamily="34" charset="-122"/>
            <a:ea typeface="微软雅黑" pitchFamily="34" charset="-122"/>
          </a:endParaRPr>
        </a:p>
      </dgm:t>
    </dgm:pt>
    <dgm:pt modelId="{F6CB88E7-912C-4D3F-B835-B2A4DFBE286F}">
      <dgm:prSet custT="1"/>
      <dgm:spPr/>
      <dgm:t>
        <a:bodyPr/>
        <a:lstStyle/>
        <a:p>
          <a:r>
            <a:rPr lang="zh-CN" altLang="en-US" sz="2000" b="0">
              <a:solidFill>
                <a:schemeClr val="tx1"/>
              </a:solidFill>
              <a:latin typeface="微软雅黑" pitchFamily="34" charset="-122"/>
              <a:ea typeface="微软雅黑" pitchFamily="34" charset="-122"/>
            </a:rPr>
            <a:t>做产品并销售</a:t>
          </a:r>
          <a:endParaRPr lang="zh-CN" altLang="en-US" sz="2000" b="0" dirty="0">
            <a:solidFill>
              <a:schemeClr val="tx1"/>
            </a:solidFill>
            <a:latin typeface="微软雅黑" pitchFamily="34" charset="-122"/>
            <a:ea typeface="微软雅黑" pitchFamily="34" charset="-122"/>
          </a:endParaRPr>
        </a:p>
      </dgm:t>
    </dgm:pt>
    <dgm:pt modelId="{95DAE514-92E5-4551-A750-BA300A9550B9}" type="parTrans" cxnId="{75B21593-C358-4899-AF8E-EA11CEEDB597}">
      <dgm:prSet custT="1"/>
      <dgm:spPr/>
      <dgm:t>
        <a:bodyPr/>
        <a:lstStyle/>
        <a:p>
          <a:endParaRPr lang="zh-CN" altLang="en-US" sz="700">
            <a:solidFill>
              <a:schemeClr val="tx1"/>
            </a:solidFill>
            <a:latin typeface="微软雅黑" pitchFamily="34" charset="-122"/>
            <a:ea typeface="微软雅黑" pitchFamily="34" charset="-122"/>
          </a:endParaRPr>
        </a:p>
      </dgm:t>
    </dgm:pt>
    <dgm:pt modelId="{5FF8642B-9BA1-4C54-A943-91D3F5B6CBA1}" type="sibTrans" cxnId="{75B21593-C358-4899-AF8E-EA11CEEDB597}">
      <dgm:prSet/>
      <dgm:spPr/>
      <dgm:t>
        <a:bodyPr/>
        <a:lstStyle/>
        <a:p>
          <a:endParaRPr lang="zh-CN" altLang="en-US" sz="2400">
            <a:solidFill>
              <a:schemeClr val="tx1"/>
            </a:solidFill>
            <a:latin typeface="微软雅黑" pitchFamily="34" charset="-122"/>
            <a:ea typeface="微软雅黑" pitchFamily="34" charset="-122"/>
          </a:endParaRPr>
        </a:p>
      </dgm:t>
    </dgm:pt>
    <dgm:pt modelId="{8C45F4AF-29C8-415D-A75E-7288655A9CA7}">
      <dgm:prSet custT="1"/>
      <dgm:spPr/>
      <dgm:t>
        <a:bodyPr/>
        <a:lstStyle/>
        <a:p>
          <a:r>
            <a:rPr lang="zh-CN" altLang="en-US" sz="2000" b="0" dirty="0">
              <a:solidFill>
                <a:schemeClr val="tx1"/>
              </a:solidFill>
              <a:latin typeface="微软雅黑" pitchFamily="34" charset="-122"/>
              <a:ea typeface="微软雅黑" pitchFamily="34" charset="-122"/>
            </a:rPr>
            <a:t>构建支撑平台</a:t>
          </a:r>
        </a:p>
      </dgm:t>
    </dgm:pt>
    <dgm:pt modelId="{495DA31A-9862-4F9C-8374-4F82B658C45C}" type="parTrans" cxnId="{CC9DB164-D6AF-4457-B422-C217133EDACF}">
      <dgm:prSet custT="1"/>
      <dgm:spPr/>
      <dgm:t>
        <a:bodyPr/>
        <a:lstStyle/>
        <a:p>
          <a:endParaRPr lang="zh-CN" altLang="en-US" sz="700">
            <a:solidFill>
              <a:schemeClr val="tx1"/>
            </a:solidFill>
          </a:endParaRPr>
        </a:p>
      </dgm:t>
    </dgm:pt>
    <dgm:pt modelId="{EB4AFF31-353A-43F0-8A3F-E6ED20E6B601}" type="sibTrans" cxnId="{CC9DB164-D6AF-4457-B422-C217133EDACF}">
      <dgm:prSet/>
      <dgm:spPr/>
      <dgm:t>
        <a:bodyPr/>
        <a:lstStyle/>
        <a:p>
          <a:endParaRPr lang="zh-CN" altLang="en-US" sz="2400">
            <a:solidFill>
              <a:schemeClr val="tx1"/>
            </a:solidFill>
          </a:endParaRPr>
        </a:p>
      </dgm:t>
    </dgm:pt>
    <dgm:pt modelId="{4F958977-25B5-4F3A-95D0-171381EE0666}" type="pres">
      <dgm:prSet presAssocID="{38182E3E-ADFE-4315-8FC8-634F06E41CC2}" presName="diagram" presStyleCnt="0">
        <dgm:presLayoutVars>
          <dgm:chPref val="1"/>
          <dgm:dir/>
          <dgm:animOne val="branch"/>
          <dgm:animLvl val="lvl"/>
          <dgm:resizeHandles val="exact"/>
        </dgm:presLayoutVars>
      </dgm:prSet>
      <dgm:spPr/>
      <dgm:t>
        <a:bodyPr/>
        <a:lstStyle/>
        <a:p>
          <a:endParaRPr lang="zh-CN" altLang="en-US"/>
        </a:p>
      </dgm:t>
    </dgm:pt>
    <dgm:pt modelId="{E0153373-8C69-407A-B55B-966B102BF1C1}" type="pres">
      <dgm:prSet presAssocID="{F12B5BD1-2970-4C3E-8AB1-B21C4A2F5D7D}" presName="root1" presStyleCnt="0"/>
      <dgm:spPr/>
    </dgm:pt>
    <dgm:pt modelId="{0E143477-D74D-419F-8B93-B50F6E7B8EBD}" type="pres">
      <dgm:prSet presAssocID="{F12B5BD1-2970-4C3E-8AB1-B21C4A2F5D7D}" presName="LevelOneTextNode" presStyleLbl="node0" presStyleIdx="0" presStyleCnt="1" custScaleX="121562" custLinFactNeighborX="-2721" custLinFactNeighborY="-2147">
        <dgm:presLayoutVars>
          <dgm:chPref val="3"/>
        </dgm:presLayoutVars>
      </dgm:prSet>
      <dgm:spPr/>
      <dgm:t>
        <a:bodyPr/>
        <a:lstStyle/>
        <a:p>
          <a:endParaRPr lang="zh-CN" altLang="en-US"/>
        </a:p>
      </dgm:t>
    </dgm:pt>
    <dgm:pt modelId="{450EAF6C-DADE-4D52-8EC2-38AFD9B025C9}" type="pres">
      <dgm:prSet presAssocID="{F12B5BD1-2970-4C3E-8AB1-B21C4A2F5D7D}" presName="level2hierChild" presStyleCnt="0"/>
      <dgm:spPr/>
    </dgm:pt>
    <dgm:pt modelId="{DB112A57-AD77-498D-8231-D0007F21344D}" type="pres">
      <dgm:prSet presAssocID="{EFFE72EB-5882-4683-B6ED-73B722E54BD2}" presName="conn2-1" presStyleLbl="parChTrans1D2" presStyleIdx="0" presStyleCnt="4"/>
      <dgm:spPr/>
      <dgm:t>
        <a:bodyPr/>
        <a:lstStyle/>
        <a:p>
          <a:endParaRPr lang="zh-CN" altLang="en-US"/>
        </a:p>
      </dgm:t>
    </dgm:pt>
    <dgm:pt modelId="{5876DC18-B6C7-45D8-A7B8-0E7D80C8945B}" type="pres">
      <dgm:prSet presAssocID="{EFFE72EB-5882-4683-B6ED-73B722E54BD2}" presName="connTx" presStyleLbl="parChTrans1D2" presStyleIdx="0" presStyleCnt="4"/>
      <dgm:spPr/>
      <dgm:t>
        <a:bodyPr/>
        <a:lstStyle/>
        <a:p>
          <a:endParaRPr lang="zh-CN" altLang="en-US"/>
        </a:p>
      </dgm:t>
    </dgm:pt>
    <dgm:pt modelId="{F6472580-2D5F-44C0-8B1C-16F59BED5E28}" type="pres">
      <dgm:prSet presAssocID="{8EEB6ACC-963D-45E4-82AF-81DF6EE7C8F9}" presName="root2" presStyleCnt="0"/>
      <dgm:spPr/>
    </dgm:pt>
    <dgm:pt modelId="{FA0FBBB7-C544-4326-9AF2-005ACBC68671}" type="pres">
      <dgm:prSet presAssocID="{8EEB6ACC-963D-45E4-82AF-81DF6EE7C8F9}" presName="LevelTwoTextNode" presStyleLbl="node2" presStyleIdx="0" presStyleCnt="4" custLinFactNeighborX="-6951" custLinFactNeighborY="340">
        <dgm:presLayoutVars>
          <dgm:chPref val="3"/>
        </dgm:presLayoutVars>
      </dgm:prSet>
      <dgm:spPr/>
      <dgm:t>
        <a:bodyPr/>
        <a:lstStyle/>
        <a:p>
          <a:endParaRPr lang="zh-CN" altLang="en-US"/>
        </a:p>
      </dgm:t>
    </dgm:pt>
    <dgm:pt modelId="{E3A0BF6B-7326-4DCB-B5A1-BDB023799CF4}" type="pres">
      <dgm:prSet presAssocID="{8EEB6ACC-963D-45E4-82AF-81DF6EE7C8F9}" presName="level3hierChild" presStyleCnt="0"/>
      <dgm:spPr/>
    </dgm:pt>
    <dgm:pt modelId="{81006930-F45D-4F88-8922-26B54F21B11B}" type="pres">
      <dgm:prSet presAssocID="{EF7BD056-1F1E-4E4E-985D-3CEC8BDE0158}" presName="conn2-1" presStyleLbl="parChTrans1D2" presStyleIdx="1" presStyleCnt="4"/>
      <dgm:spPr/>
      <dgm:t>
        <a:bodyPr/>
        <a:lstStyle/>
        <a:p>
          <a:endParaRPr lang="zh-CN" altLang="en-US"/>
        </a:p>
      </dgm:t>
    </dgm:pt>
    <dgm:pt modelId="{FBBFEA02-EFF6-4C7E-A2A9-A9B2B4DC4CAC}" type="pres">
      <dgm:prSet presAssocID="{EF7BD056-1F1E-4E4E-985D-3CEC8BDE0158}" presName="connTx" presStyleLbl="parChTrans1D2" presStyleIdx="1" presStyleCnt="4"/>
      <dgm:spPr/>
      <dgm:t>
        <a:bodyPr/>
        <a:lstStyle/>
        <a:p>
          <a:endParaRPr lang="zh-CN" altLang="en-US"/>
        </a:p>
      </dgm:t>
    </dgm:pt>
    <dgm:pt modelId="{1B16739A-F130-422A-89AA-196FC17E3024}" type="pres">
      <dgm:prSet presAssocID="{84AE5F44-5388-4DB2-A0DE-6187F42C04D0}" presName="root2" presStyleCnt="0"/>
      <dgm:spPr/>
    </dgm:pt>
    <dgm:pt modelId="{56BCB2C6-69DA-4336-A217-56CEA3FFD14B}" type="pres">
      <dgm:prSet presAssocID="{84AE5F44-5388-4DB2-A0DE-6187F42C04D0}" presName="LevelTwoTextNode" presStyleLbl="node2" presStyleIdx="1" presStyleCnt="4" custLinFactNeighborX="-6161" custLinFactNeighborY="-1034">
        <dgm:presLayoutVars>
          <dgm:chPref val="3"/>
        </dgm:presLayoutVars>
      </dgm:prSet>
      <dgm:spPr/>
      <dgm:t>
        <a:bodyPr/>
        <a:lstStyle/>
        <a:p>
          <a:endParaRPr lang="zh-CN" altLang="en-US"/>
        </a:p>
      </dgm:t>
    </dgm:pt>
    <dgm:pt modelId="{040FFC74-55E7-490C-A944-A123B13E0549}" type="pres">
      <dgm:prSet presAssocID="{84AE5F44-5388-4DB2-A0DE-6187F42C04D0}" presName="level3hierChild" presStyleCnt="0"/>
      <dgm:spPr/>
    </dgm:pt>
    <dgm:pt modelId="{F4441CB5-E074-49F8-8A19-1400A3FC1FA0}" type="pres">
      <dgm:prSet presAssocID="{95DAE514-92E5-4551-A750-BA300A9550B9}" presName="conn2-1" presStyleLbl="parChTrans1D2" presStyleIdx="2" presStyleCnt="4"/>
      <dgm:spPr/>
      <dgm:t>
        <a:bodyPr/>
        <a:lstStyle/>
        <a:p>
          <a:endParaRPr lang="zh-CN" altLang="en-US"/>
        </a:p>
      </dgm:t>
    </dgm:pt>
    <dgm:pt modelId="{8D3096D3-AADC-4707-8E5E-DD2A981E5A03}" type="pres">
      <dgm:prSet presAssocID="{95DAE514-92E5-4551-A750-BA300A9550B9}" presName="connTx" presStyleLbl="parChTrans1D2" presStyleIdx="2" presStyleCnt="4"/>
      <dgm:spPr/>
      <dgm:t>
        <a:bodyPr/>
        <a:lstStyle/>
        <a:p>
          <a:endParaRPr lang="zh-CN" altLang="en-US"/>
        </a:p>
      </dgm:t>
    </dgm:pt>
    <dgm:pt modelId="{A1E2F259-5EC0-441C-8AF6-56E2AE51B995}" type="pres">
      <dgm:prSet presAssocID="{F6CB88E7-912C-4D3F-B835-B2A4DFBE286F}" presName="root2" presStyleCnt="0"/>
      <dgm:spPr/>
    </dgm:pt>
    <dgm:pt modelId="{4D80D999-1092-41E4-86B5-905F347416B6}" type="pres">
      <dgm:prSet presAssocID="{F6CB88E7-912C-4D3F-B835-B2A4DFBE286F}" presName="LevelTwoTextNode" presStyleLbl="node2" presStyleIdx="2" presStyleCnt="4" custLinFactNeighborX="-6951" custLinFactNeighborY="-2409">
        <dgm:presLayoutVars>
          <dgm:chPref val="3"/>
        </dgm:presLayoutVars>
      </dgm:prSet>
      <dgm:spPr/>
      <dgm:t>
        <a:bodyPr/>
        <a:lstStyle/>
        <a:p>
          <a:endParaRPr lang="zh-CN" altLang="en-US"/>
        </a:p>
      </dgm:t>
    </dgm:pt>
    <dgm:pt modelId="{CAB33BF8-1CC8-46C6-A751-865DFAD520D9}" type="pres">
      <dgm:prSet presAssocID="{F6CB88E7-912C-4D3F-B835-B2A4DFBE286F}" presName="level3hierChild" presStyleCnt="0"/>
      <dgm:spPr/>
    </dgm:pt>
    <dgm:pt modelId="{69676DC2-5FCD-4B17-BFD0-0713B350F804}" type="pres">
      <dgm:prSet presAssocID="{495DA31A-9862-4F9C-8374-4F82B658C45C}" presName="conn2-1" presStyleLbl="parChTrans1D2" presStyleIdx="3" presStyleCnt="4"/>
      <dgm:spPr/>
      <dgm:t>
        <a:bodyPr/>
        <a:lstStyle/>
        <a:p>
          <a:endParaRPr lang="zh-CN" altLang="en-US"/>
        </a:p>
      </dgm:t>
    </dgm:pt>
    <dgm:pt modelId="{C040B166-08FC-4B60-B5FE-21F3AFF4BACA}" type="pres">
      <dgm:prSet presAssocID="{495DA31A-9862-4F9C-8374-4F82B658C45C}" presName="connTx" presStyleLbl="parChTrans1D2" presStyleIdx="3" presStyleCnt="4"/>
      <dgm:spPr/>
      <dgm:t>
        <a:bodyPr/>
        <a:lstStyle/>
        <a:p>
          <a:endParaRPr lang="zh-CN" altLang="en-US"/>
        </a:p>
      </dgm:t>
    </dgm:pt>
    <dgm:pt modelId="{DD0EA757-246D-452E-B9BC-76977D3CE043}" type="pres">
      <dgm:prSet presAssocID="{8C45F4AF-29C8-415D-A75E-7288655A9CA7}" presName="root2" presStyleCnt="0"/>
      <dgm:spPr/>
    </dgm:pt>
    <dgm:pt modelId="{418CB8C8-98E6-41C0-8037-EB9B22AFE69B}" type="pres">
      <dgm:prSet presAssocID="{8C45F4AF-29C8-415D-A75E-7288655A9CA7}" presName="LevelTwoTextNode" presStyleLbl="node2" presStyleIdx="3" presStyleCnt="4" custScaleX="118263" custLinFactNeighborX="-22194" custLinFactNeighborY="-1930">
        <dgm:presLayoutVars>
          <dgm:chPref val="3"/>
        </dgm:presLayoutVars>
      </dgm:prSet>
      <dgm:spPr/>
      <dgm:t>
        <a:bodyPr/>
        <a:lstStyle/>
        <a:p>
          <a:endParaRPr lang="zh-CN" altLang="en-US"/>
        </a:p>
      </dgm:t>
    </dgm:pt>
    <dgm:pt modelId="{8FAD7982-4537-4A0E-929D-6AA0F9D4B3F2}" type="pres">
      <dgm:prSet presAssocID="{8C45F4AF-29C8-415D-A75E-7288655A9CA7}" presName="level3hierChild" presStyleCnt="0"/>
      <dgm:spPr/>
    </dgm:pt>
  </dgm:ptLst>
  <dgm:cxnLst>
    <dgm:cxn modelId="{ECD70A66-7DBC-47CB-9E41-54021EEACA7C}" srcId="{F12B5BD1-2970-4C3E-8AB1-B21C4A2F5D7D}" destId="{84AE5F44-5388-4DB2-A0DE-6187F42C04D0}" srcOrd="1" destOrd="0" parTransId="{EF7BD056-1F1E-4E4E-985D-3CEC8BDE0158}" sibTransId="{037D2586-6B74-41C5-A258-71BD12E1498D}"/>
    <dgm:cxn modelId="{5F176A43-19A2-46D8-A9C0-4AC527557B98}" type="presOf" srcId="{8EEB6ACC-963D-45E4-82AF-81DF6EE7C8F9}" destId="{FA0FBBB7-C544-4326-9AF2-005ACBC68671}" srcOrd="0" destOrd="0" presId="urn:microsoft.com/office/officeart/2005/8/layout/hierarchy2"/>
    <dgm:cxn modelId="{7D3A2F87-E028-417A-849E-B6CE00533AB2}" type="presOf" srcId="{EF7BD056-1F1E-4E4E-985D-3CEC8BDE0158}" destId="{81006930-F45D-4F88-8922-26B54F21B11B}" srcOrd="0" destOrd="0" presId="urn:microsoft.com/office/officeart/2005/8/layout/hierarchy2"/>
    <dgm:cxn modelId="{2D010195-8216-4615-A505-30ED4FB711A6}" type="presOf" srcId="{84AE5F44-5388-4DB2-A0DE-6187F42C04D0}" destId="{56BCB2C6-69DA-4336-A217-56CEA3FFD14B}" srcOrd="0" destOrd="0" presId="urn:microsoft.com/office/officeart/2005/8/layout/hierarchy2"/>
    <dgm:cxn modelId="{75B21593-C358-4899-AF8E-EA11CEEDB597}" srcId="{F12B5BD1-2970-4C3E-8AB1-B21C4A2F5D7D}" destId="{F6CB88E7-912C-4D3F-B835-B2A4DFBE286F}" srcOrd="2" destOrd="0" parTransId="{95DAE514-92E5-4551-A750-BA300A9550B9}" sibTransId="{5FF8642B-9BA1-4C54-A943-91D3F5B6CBA1}"/>
    <dgm:cxn modelId="{01CA8829-C32C-4B48-9012-EDB42B7537B4}" type="presOf" srcId="{95DAE514-92E5-4551-A750-BA300A9550B9}" destId="{8D3096D3-AADC-4707-8E5E-DD2A981E5A03}" srcOrd="1" destOrd="0" presId="urn:microsoft.com/office/officeart/2005/8/layout/hierarchy2"/>
    <dgm:cxn modelId="{3C29A79E-A1FD-4FA1-A12A-731E4BA7CA67}" type="presOf" srcId="{F12B5BD1-2970-4C3E-8AB1-B21C4A2F5D7D}" destId="{0E143477-D74D-419F-8B93-B50F6E7B8EBD}" srcOrd="0" destOrd="0" presId="urn:microsoft.com/office/officeart/2005/8/layout/hierarchy2"/>
    <dgm:cxn modelId="{08A705F9-7649-44D4-8927-9C0F2D6A3813}" srcId="{F12B5BD1-2970-4C3E-8AB1-B21C4A2F5D7D}" destId="{8EEB6ACC-963D-45E4-82AF-81DF6EE7C8F9}" srcOrd="0" destOrd="0" parTransId="{EFFE72EB-5882-4683-B6ED-73B722E54BD2}" sibTransId="{DE324B1E-5368-40D9-AA87-00361A0B4B94}"/>
    <dgm:cxn modelId="{1AA1B5A7-592B-46CB-A128-F44924A3C8FF}" type="presOf" srcId="{8C45F4AF-29C8-415D-A75E-7288655A9CA7}" destId="{418CB8C8-98E6-41C0-8037-EB9B22AFE69B}" srcOrd="0" destOrd="0" presId="urn:microsoft.com/office/officeart/2005/8/layout/hierarchy2"/>
    <dgm:cxn modelId="{86F19BE6-BC7C-4AD8-91B9-819C91E85E55}" type="presOf" srcId="{495DA31A-9862-4F9C-8374-4F82B658C45C}" destId="{C040B166-08FC-4B60-B5FE-21F3AFF4BACA}" srcOrd="1" destOrd="0" presId="urn:microsoft.com/office/officeart/2005/8/layout/hierarchy2"/>
    <dgm:cxn modelId="{3ABD6B50-CFC9-49F2-9DF9-06B2EB3B29A3}" type="presOf" srcId="{95DAE514-92E5-4551-A750-BA300A9550B9}" destId="{F4441CB5-E074-49F8-8A19-1400A3FC1FA0}" srcOrd="0" destOrd="0" presId="urn:microsoft.com/office/officeart/2005/8/layout/hierarchy2"/>
    <dgm:cxn modelId="{C7540A10-4EE0-4B7E-9C63-35E4700A856F}" type="presOf" srcId="{495DA31A-9862-4F9C-8374-4F82B658C45C}" destId="{69676DC2-5FCD-4B17-BFD0-0713B350F804}" srcOrd="0" destOrd="0" presId="urn:microsoft.com/office/officeart/2005/8/layout/hierarchy2"/>
    <dgm:cxn modelId="{CC9DB164-D6AF-4457-B422-C217133EDACF}" srcId="{F12B5BD1-2970-4C3E-8AB1-B21C4A2F5D7D}" destId="{8C45F4AF-29C8-415D-A75E-7288655A9CA7}" srcOrd="3" destOrd="0" parTransId="{495DA31A-9862-4F9C-8374-4F82B658C45C}" sibTransId="{EB4AFF31-353A-43F0-8A3F-E6ED20E6B601}"/>
    <dgm:cxn modelId="{ADBB5DA9-3668-456E-B814-DE78207191F4}" type="presOf" srcId="{EF7BD056-1F1E-4E4E-985D-3CEC8BDE0158}" destId="{FBBFEA02-EFF6-4C7E-A2A9-A9B2B4DC4CAC}" srcOrd="1" destOrd="0" presId="urn:microsoft.com/office/officeart/2005/8/layout/hierarchy2"/>
    <dgm:cxn modelId="{3FA37754-4D60-48D6-BE02-EDED9176E4C6}" type="presOf" srcId="{38182E3E-ADFE-4315-8FC8-634F06E41CC2}" destId="{4F958977-25B5-4F3A-95D0-171381EE0666}" srcOrd="0" destOrd="0" presId="urn:microsoft.com/office/officeart/2005/8/layout/hierarchy2"/>
    <dgm:cxn modelId="{19AAE38D-713B-4F08-A121-7A380249AD00}" type="presOf" srcId="{F6CB88E7-912C-4D3F-B835-B2A4DFBE286F}" destId="{4D80D999-1092-41E4-86B5-905F347416B6}" srcOrd="0" destOrd="0" presId="urn:microsoft.com/office/officeart/2005/8/layout/hierarchy2"/>
    <dgm:cxn modelId="{E30AB571-144B-47C9-8255-5CA27469CF5D}" type="presOf" srcId="{EFFE72EB-5882-4683-B6ED-73B722E54BD2}" destId="{5876DC18-B6C7-45D8-A7B8-0E7D80C8945B}" srcOrd="1" destOrd="0" presId="urn:microsoft.com/office/officeart/2005/8/layout/hierarchy2"/>
    <dgm:cxn modelId="{A81A004C-0CE6-479E-BF52-73A693AF4F4A}" type="presOf" srcId="{EFFE72EB-5882-4683-B6ED-73B722E54BD2}" destId="{DB112A57-AD77-498D-8231-D0007F21344D}" srcOrd="0" destOrd="0" presId="urn:microsoft.com/office/officeart/2005/8/layout/hierarchy2"/>
    <dgm:cxn modelId="{DE4B2658-FC9B-4EE4-B565-D4C721F72A28}" srcId="{38182E3E-ADFE-4315-8FC8-634F06E41CC2}" destId="{F12B5BD1-2970-4C3E-8AB1-B21C4A2F5D7D}" srcOrd="0" destOrd="0" parTransId="{7966B00D-38A7-4DA0-A233-49DBA1FFE4A9}" sibTransId="{0A238F10-D3BD-4E95-AA1F-D0DFC6C18759}"/>
    <dgm:cxn modelId="{6DC5EFEB-D5D8-4BEA-9B1B-7979B7640D7D}" type="presParOf" srcId="{4F958977-25B5-4F3A-95D0-171381EE0666}" destId="{E0153373-8C69-407A-B55B-966B102BF1C1}" srcOrd="0" destOrd="0" presId="urn:microsoft.com/office/officeart/2005/8/layout/hierarchy2"/>
    <dgm:cxn modelId="{9D07E387-8CFF-47D7-9296-A111E5875080}" type="presParOf" srcId="{E0153373-8C69-407A-B55B-966B102BF1C1}" destId="{0E143477-D74D-419F-8B93-B50F6E7B8EBD}" srcOrd="0" destOrd="0" presId="urn:microsoft.com/office/officeart/2005/8/layout/hierarchy2"/>
    <dgm:cxn modelId="{E1903640-310B-451A-91AF-AAE21725FCCD}" type="presParOf" srcId="{E0153373-8C69-407A-B55B-966B102BF1C1}" destId="{450EAF6C-DADE-4D52-8EC2-38AFD9B025C9}" srcOrd="1" destOrd="0" presId="urn:microsoft.com/office/officeart/2005/8/layout/hierarchy2"/>
    <dgm:cxn modelId="{F0F2B6E7-7474-47A1-9AF4-A7138786E924}" type="presParOf" srcId="{450EAF6C-DADE-4D52-8EC2-38AFD9B025C9}" destId="{DB112A57-AD77-498D-8231-D0007F21344D}" srcOrd="0" destOrd="0" presId="urn:microsoft.com/office/officeart/2005/8/layout/hierarchy2"/>
    <dgm:cxn modelId="{8CCC9753-0176-4414-8A35-2D05828ACF58}" type="presParOf" srcId="{DB112A57-AD77-498D-8231-D0007F21344D}" destId="{5876DC18-B6C7-45D8-A7B8-0E7D80C8945B}" srcOrd="0" destOrd="0" presId="urn:microsoft.com/office/officeart/2005/8/layout/hierarchy2"/>
    <dgm:cxn modelId="{A8E420B9-A814-4C50-911E-14347CDC661C}" type="presParOf" srcId="{450EAF6C-DADE-4D52-8EC2-38AFD9B025C9}" destId="{F6472580-2D5F-44C0-8B1C-16F59BED5E28}" srcOrd="1" destOrd="0" presId="urn:microsoft.com/office/officeart/2005/8/layout/hierarchy2"/>
    <dgm:cxn modelId="{2563F117-C92B-4F18-860C-4457EE8F735F}" type="presParOf" srcId="{F6472580-2D5F-44C0-8B1C-16F59BED5E28}" destId="{FA0FBBB7-C544-4326-9AF2-005ACBC68671}" srcOrd="0" destOrd="0" presId="urn:microsoft.com/office/officeart/2005/8/layout/hierarchy2"/>
    <dgm:cxn modelId="{BD9865B1-9197-4AE7-9833-9DD4F8671BDC}" type="presParOf" srcId="{F6472580-2D5F-44C0-8B1C-16F59BED5E28}" destId="{E3A0BF6B-7326-4DCB-B5A1-BDB023799CF4}" srcOrd="1" destOrd="0" presId="urn:microsoft.com/office/officeart/2005/8/layout/hierarchy2"/>
    <dgm:cxn modelId="{D4821E19-B1A9-42B3-846E-B7C3DB75D0AE}" type="presParOf" srcId="{450EAF6C-DADE-4D52-8EC2-38AFD9B025C9}" destId="{81006930-F45D-4F88-8922-26B54F21B11B}" srcOrd="2" destOrd="0" presId="urn:microsoft.com/office/officeart/2005/8/layout/hierarchy2"/>
    <dgm:cxn modelId="{D78A6893-EDEC-43FE-9046-20FA89E13276}" type="presParOf" srcId="{81006930-F45D-4F88-8922-26B54F21B11B}" destId="{FBBFEA02-EFF6-4C7E-A2A9-A9B2B4DC4CAC}" srcOrd="0" destOrd="0" presId="urn:microsoft.com/office/officeart/2005/8/layout/hierarchy2"/>
    <dgm:cxn modelId="{9B6D5D76-4080-4736-8422-76A224EC42BA}" type="presParOf" srcId="{450EAF6C-DADE-4D52-8EC2-38AFD9B025C9}" destId="{1B16739A-F130-422A-89AA-196FC17E3024}" srcOrd="3" destOrd="0" presId="urn:microsoft.com/office/officeart/2005/8/layout/hierarchy2"/>
    <dgm:cxn modelId="{1422564F-B6E9-418B-AFB4-194398B1C05E}" type="presParOf" srcId="{1B16739A-F130-422A-89AA-196FC17E3024}" destId="{56BCB2C6-69DA-4336-A217-56CEA3FFD14B}" srcOrd="0" destOrd="0" presId="urn:microsoft.com/office/officeart/2005/8/layout/hierarchy2"/>
    <dgm:cxn modelId="{ABFA1A18-9144-4EFE-BA08-EBE7E8AEB3CB}" type="presParOf" srcId="{1B16739A-F130-422A-89AA-196FC17E3024}" destId="{040FFC74-55E7-490C-A944-A123B13E0549}" srcOrd="1" destOrd="0" presId="urn:microsoft.com/office/officeart/2005/8/layout/hierarchy2"/>
    <dgm:cxn modelId="{41481548-0E8F-4243-B60A-E0358EB71F7E}" type="presParOf" srcId="{450EAF6C-DADE-4D52-8EC2-38AFD9B025C9}" destId="{F4441CB5-E074-49F8-8A19-1400A3FC1FA0}" srcOrd="4" destOrd="0" presId="urn:microsoft.com/office/officeart/2005/8/layout/hierarchy2"/>
    <dgm:cxn modelId="{6C937279-4196-431B-9086-B5B53089F110}" type="presParOf" srcId="{F4441CB5-E074-49F8-8A19-1400A3FC1FA0}" destId="{8D3096D3-AADC-4707-8E5E-DD2A981E5A03}" srcOrd="0" destOrd="0" presId="urn:microsoft.com/office/officeart/2005/8/layout/hierarchy2"/>
    <dgm:cxn modelId="{4A3B8B05-FE9A-4D90-8D3E-5DC53A056DBF}" type="presParOf" srcId="{450EAF6C-DADE-4D52-8EC2-38AFD9B025C9}" destId="{A1E2F259-5EC0-441C-8AF6-56E2AE51B995}" srcOrd="5" destOrd="0" presId="urn:microsoft.com/office/officeart/2005/8/layout/hierarchy2"/>
    <dgm:cxn modelId="{979108F7-7F98-408F-BC42-9E071585AC5E}" type="presParOf" srcId="{A1E2F259-5EC0-441C-8AF6-56E2AE51B995}" destId="{4D80D999-1092-41E4-86B5-905F347416B6}" srcOrd="0" destOrd="0" presId="urn:microsoft.com/office/officeart/2005/8/layout/hierarchy2"/>
    <dgm:cxn modelId="{7D54F2CE-F5E7-41A5-B49F-9B6A87E0C2D9}" type="presParOf" srcId="{A1E2F259-5EC0-441C-8AF6-56E2AE51B995}" destId="{CAB33BF8-1CC8-46C6-A751-865DFAD520D9}" srcOrd="1" destOrd="0" presId="urn:microsoft.com/office/officeart/2005/8/layout/hierarchy2"/>
    <dgm:cxn modelId="{AE843565-E36F-4138-B488-4FE109E8D79D}" type="presParOf" srcId="{450EAF6C-DADE-4D52-8EC2-38AFD9B025C9}" destId="{69676DC2-5FCD-4B17-BFD0-0713B350F804}" srcOrd="6" destOrd="0" presId="urn:microsoft.com/office/officeart/2005/8/layout/hierarchy2"/>
    <dgm:cxn modelId="{50545E84-20D1-4DDA-B6B4-B8EBDD02CBDB}" type="presParOf" srcId="{69676DC2-5FCD-4B17-BFD0-0713B350F804}" destId="{C040B166-08FC-4B60-B5FE-21F3AFF4BACA}" srcOrd="0" destOrd="0" presId="urn:microsoft.com/office/officeart/2005/8/layout/hierarchy2"/>
    <dgm:cxn modelId="{47F884E3-E52F-4F06-8AD7-54A46BE4CB3C}" type="presParOf" srcId="{450EAF6C-DADE-4D52-8EC2-38AFD9B025C9}" destId="{DD0EA757-246D-452E-B9BC-76977D3CE043}" srcOrd="7" destOrd="0" presId="urn:microsoft.com/office/officeart/2005/8/layout/hierarchy2"/>
    <dgm:cxn modelId="{D77D3078-E487-4618-994F-1BF3951294F4}" type="presParOf" srcId="{DD0EA757-246D-452E-B9BC-76977D3CE043}" destId="{418CB8C8-98E6-41C0-8037-EB9B22AFE69B}" srcOrd="0" destOrd="0" presId="urn:microsoft.com/office/officeart/2005/8/layout/hierarchy2"/>
    <dgm:cxn modelId="{F2D70305-0CC8-4D84-8734-708AB7B0C923}" type="presParOf" srcId="{DD0EA757-246D-452E-B9BC-76977D3CE043}" destId="{8FAD7982-4537-4A0E-929D-6AA0F9D4B3F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itchFamily="34" charset="-122"/>
              <a:ea typeface="微软雅黑" pitchFamily="34" charset="-122"/>
            </a:rPr>
            <a:t>管理</a:t>
          </a:r>
        </a:p>
      </dgm:t>
    </dgm:pt>
    <dgm:pt modelId="{E940D990-9FD2-431F-B3E0-2A2F0725F670}" type="parTrans" cxnId="{0873D453-7BE8-4005-8705-946B854010D0}">
      <dgm:prSet/>
      <dgm:spPr/>
      <dgm:t>
        <a:bodyPr/>
        <a:lstStyle/>
        <a:p>
          <a:endParaRPr lang="zh-CN" altLang="en-US">
            <a:latin typeface="微软雅黑" pitchFamily="34" charset="-122"/>
            <a:ea typeface="微软雅黑" pitchFamily="34" charset="-122"/>
          </a:endParaRPr>
        </a:p>
      </dgm:t>
    </dgm:pt>
    <dgm:pt modelId="{B1085329-9DE2-4FDD-953E-1AA7267B3FA9}" type="sibTrans" cxnId="{0873D453-7BE8-4005-8705-946B854010D0}">
      <dgm:prSet/>
      <dgm:spPr/>
      <dgm:t>
        <a:bodyPr/>
        <a:lstStyle/>
        <a:p>
          <a:endParaRPr lang="zh-CN" altLang="en-US">
            <a:latin typeface="微软雅黑" pitchFamily="34" charset="-122"/>
            <a:ea typeface="微软雅黑" pitchFamily="34" charset="-122"/>
          </a:endParaRPr>
        </a:p>
      </dgm:t>
    </dgm:pt>
    <dgm:pt modelId="{1E5D7542-64ED-4C78-AB90-8EC6A1B1C658}">
      <dgm:prSet phldrT="[文本]"/>
      <dgm:spPr/>
      <dgm:t>
        <a:bodyPr/>
        <a:lstStyle/>
        <a:p>
          <a:r>
            <a:rPr lang="zh-CN" altLang="en-US" dirty="0">
              <a:latin typeface="微软雅黑" pitchFamily="34" charset="-122"/>
              <a:ea typeface="微软雅黑" pitchFamily="34" charset="-122"/>
            </a:rPr>
            <a:t>管事</a:t>
          </a:r>
        </a:p>
      </dgm:t>
    </dgm:pt>
    <dgm:pt modelId="{83FB8AF9-9933-4F91-A068-D791DE96DBD9}" type="parTrans" cxnId="{29801A14-7C34-488F-B00E-7C642B58C9F1}">
      <dgm:prSet/>
      <dgm:spPr/>
      <dgm:t>
        <a:bodyPr/>
        <a:lstStyle/>
        <a:p>
          <a:endParaRPr lang="zh-CN" altLang="en-US">
            <a:latin typeface="微软雅黑" pitchFamily="34" charset="-122"/>
            <a:ea typeface="微软雅黑" pitchFamily="34" charset="-122"/>
          </a:endParaRPr>
        </a:p>
      </dgm:t>
    </dgm:pt>
    <dgm:pt modelId="{A4635532-C36D-4BE1-AC59-CB760B1F6202}" type="sibTrans" cxnId="{29801A14-7C34-488F-B00E-7C642B58C9F1}">
      <dgm:prSet/>
      <dgm:spPr/>
      <dgm:t>
        <a:bodyPr/>
        <a:lstStyle/>
        <a:p>
          <a:endParaRPr lang="zh-CN" altLang="en-US">
            <a:latin typeface="微软雅黑" pitchFamily="34" charset="-122"/>
            <a:ea typeface="微软雅黑" pitchFamily="34" charset="-122"/>
          </a:endParaRPr>
        </a:p>
      </dgm:t>
    </dgm:pt>
    <dgm:pt modelId="{B92EFFC1-ADB9-4D32-82EA-07358DADAB75}">
      <dgm:prSet phldrT="[文本]"/>
      <dgm:spPr/>
      <dgm:t>
        <a:bodyPr/>
        <a:lstStyle/>
        <a:p>
          <a:r>
            <a:rPr lang="zh-CN" altLang="en-US" dirty="0">
              <a:latin typeface="微软雅黑" pitchFamily="34" charset="-122"/>
              <a:ea typeface="微软雅黑" pitchFamily="34" charset="-122"/>
            </a:rPr>
            <a:t>理人</a:t>
          </a:r>
        </a:p>
      </dgm:t>
    </dgm:pt>
    <dgm:pt modelId="{16803AF9-588D-418A-BE21-328B7F8672C0}" type="parTrans" cxnId="{38227C8A-E7BB-41D8-9F9E-58A0F1FBBEBF}">
      <dgm:prSet/>
      <dgm:spPr/>
      <dgm:t>
        <a:bodyPr/>
        <a:lstStyle/>
        <a:p>
          <a:endParaRPr lang="zh-CN" altLang="en-US">
            <a:latin typeface="微软雅黑" pitchFamily="34" charset="-122"/>
            <a:ea typeface="微软雅黑" pitchFamily="34" charset="-122"/>
          </a:endParaRPr>
        </a:p>
      </dgm:t>
    </dgm:pt>
    <dgm:pt modelId="{559C6B18-D641-4B26-B4C2-6911F6A50C82}" type="sibTrans" cxnId="{38227C8A-E7BB-41D8-9F9E-58A0F1FBBEBF}">
      <dgm:prSet/>
      <dgm:spPr/>
      <dgm:t>
        <a:bodyPr/>
        <a:lstStyle/>
        <a:p>
          <a:endParaRPr lang="zh-CN" altLang="en-US">
            <a:latin typeface="微软雅黑" pitchFamily="34" charset="-122"/>
            <a:ea typeface="微软雅黑"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itchFamily="34" charset="-122"/>
              <a:ea typeface="微软雅黑" pitchFamily="34" charset="-122"/>
            </a:rPr>
            <a:t>项目管理</a:t>
          </a:r>
        </a:p>
      </dgm:t>
    </dgm:pt>
    <dgm:pt modelId="{780109C1-9655-47E2-88C3-EAFCF26935DB}" type="parTrans" cxnId="{09047B45-EB83-4B38-B2C2-D582BBB7B5F5}">
      <dgm:prSet/>
      <dgm:spPr/>
      <dgm:t>
        <a:bodyPr/>
        <a:lstStyle/>
        <a:p>
          <a:endParaRPr lang="zh-CN" altLang="en-US" sz="2800">
            <a:latin typeface="微软雅黑" pitchFamily="34" charset="-122"/>
            <a:ea typeface="微软雅黑" pitchFamily="34" charset="-122"/>
          </a:endParaRPr>
        </a:p>
      </dgm:t>
    </dgm:pt>
    <dgm:pt modelId="{25A7B371-2967-431B-ABEA-D02DC93FE7D8}" type="sibTrans" cxnId="{09047B45-EB83-4B38-B2C2-D582BBB7B5F5}">
      <dgm:prSet/>
      <dgm:spPr/>
      <dgm:t>
        <a:bodyPr/>
        <a:lstStyle/>
        <a:p>
          <a:endParaRPr lang="zh-CN" altLang="en-US" sz="2800">
            <a:latin typeface="微软雅黑" pitchFamily="34" charset="-122"/>
            <a:ea typeface="微软雅黑" pitchFamily="34" charset="-122"/>
          </a:endParaRPr>
        </a:p>
      </dgm:t>
    </dgm:pt>
    <dgm:pt modelId="{EFBD3C32-BA34-4EC5-A863-6B6C18C4D868}">
      <dgm:prSet phldrT="[文本]" custT="1"/>
      <dgm:spPr/>
      <dgm:t>
        <a:bodyPr/>
        <a:lstStyle/>
        <a:p>
          <a:r>
            <a:rPr lang="zh-CN" altLang="en-US" sz="1800" dirty="0">
              <a:latin typeface="微软雅黑" pitchFamily="34" charset="-122"/>
              <a:ea typeface="微软雅黑" pitchFamily="34" charset="-122"/>
            </a:rPr>
            <a:t>事</a:t>
          </a:r>
        </a:p>
      </dgm:t>
    </dgm:pt>
    <dgm:pt modelId="{E5D17642-311E-4E48-8DEA-D0D8890B54EE}" type="parTrans" cxnId="{FAB3F2FB-F6D5-4C97-A559-9A4E5DC86A11}">
      <dgm:prSet/>
      <dgm:spPr/>
      <dgm:t>
        <a:bodyPr/>
        <a:lstStyle/>
        <a:p>
          <a:endParaRPr lang="zh-CN" altLang="en-US" sz="2800">
            <a:latin typeface="微软雅黑" pitchFamily="34" charset="-122"/>
            <a:ea typeface="微软雅黑" pitchFamily="34" charset="-122"/>
          </a:endParaRPr>
        </a:p>
      </dgm:t>
    </dgm:pt>
    <dgm:pt modelId="{BB304DA2-FDD2-4AC3-9B7F-0E99D5E0A5B1}" type="sibTrans" cxnId="{FAB3F2FB-F6D5-4C97-A559-9A4E5DC86A11}">
      <dgm:prSet/>
      <dgm:spPr/>
      <dgm:t>
        <a:bodyPr/>
        <a:lstStyle/>
        <a:p>
          <a:endParaRPr lang="zh-CN" altLang="en-US" sz="2800">
            <a:latin typeface="微软雅黑" pitchFamily="34" charset="-122"/>
            <a:ea typeface="微软雅黑" pitchFamily="34" charset="-122"/>
          </a:endParaRPr>
        </a:p>
      </dgm:t>
    </dgm:pt>
    <dgm:pt modelId="{16229D2A-730B-40A1-8802-A3E7D907534E}">
      <dgm:prSet phldrT="[文本]" custT="1"/>
      <dgm:spPr/>
      <dgm:t>
        <a:bodyPr/>
        <a:lstStyle/>
        <a:p>
          <a:r>
            <a:rPr lang="zh-CN" altLang="en-US" sz="1800" dirty="0">
              <a:latin typeface="微软雅黑" pitchFamily="34" charset="-122"/>
              <a:ea typeface="微软雅黑" pitchFamily="34" charset="-122"/>
            </a:rPr>
            <a:t>范围</a:t>
          </a:r>
        </a:p>
      </dgm:t>
    </dgm:pt>
    <dgm:pt modelId="{10F5D31E-01D7-48D8-A17A-041F0FDE5A51}" type="parTrans" cxnId="{CDC70299-13DC-4242-BD10-3FE2159D639C}">
      <dgm:prSet/>
      <dgm:spPr/>
      <dgm:t>
        <a:bodyPr/>
        <a:lstStyle/>
        <a:p>
          <a:endParaRPr lang="zh-CN" altLang="en-US" sz="2800">
            <a:latin typeface="微软雅黑" pitchFamily="34" charset="-122"/>
            <a:ea typeface="微软雅黑" pitchFamily="34" charset="-122"/>
          </a:endParaRPr>
        </a:p>
      </dgm:t>
    </dgm:pt>
    <dgm:pt modelId="{9650F4D0-D729-49DA-856E-CABC5ECABC91}" type="sibTrans" cxnId="{CDC70299-13DC-4242-BD10-3FE2159D639C}">
      <dgm:prSet/>
      <dgm:spPr/>
      <dgm:t>
        <a:bodyPr/>
        <a:lstStyle/>
        <a:p>
          <a:endParaRPr lang="zh-CN" altLang="en-US" sz="2800">
            <a:latin typeface="微软雅黑" pitchFamily="34" charset="-122"/>
            <a:ea typeface="微软雅黑" pitchFamily="34" charset="-122"/>
          </a:endParaRPr>
        </a:p>
      </dgm:t>
    </dgm:pt>
    <dgm:pt modelId="{5FB75872-956E-49D7-985A-FA1F9FCF411B}">
      <dgm:prSet phldrT="[文本]" custT="1"/>
      <dgm:spPr/>
      <dgm:t>
        <a:bodyPr/>
        <a:lstStyle/>
        <a:p>
          <a:r>
            <a:rPr lang="zh-CN" altLang="en-US" sz="1800" dirty="0">
              <a:latin typeface="微软雅黑" pitchFamily="34" charset="-122"/>
              <a:ea typeface="微软雅黑" pitchFamily="34" charset="-122"/>
            </a:rPr>
            <a:t>时间</a:t>
          </a:r>
        </a:p>
      </dgm:t>
    </dgm:pt>
    <dgm:pt modelId="{CC6703A3-6E18-4CFC-8EE5-235B7475FC24}" type="parTrans" cxnId="{B50250B4-0CBF-4078-A2DE-E79870F84E76}">
      <dgm:prSet/>
      <dgm:spPr/>
      <dgm:t>
        <a:bodyPr/>
        <a:lstStyle/>
        <a:p>
          <a:endParaRPr lang="zh-CN" altLang="en-US" sz="2800">
            <a:latin typeface="微软雅黑" pitchFamily="34" charset="-122"/>
            <a:ea typeface="微软雅黑" pitchFamily="34" charset="-122"/>
          </a:endParaRPr>
        </a:p>
      </dgm:t>
    </dgm:pt>
    <dgm:pt modelId="{29ED61F3-2CE1-4C83-8EA0-C5701A73FAA7}" type="sibTrans" cxnId="{B50250B4-0CBF-4078-A2DE-E79870F84E76}">
      <dgm:prSet/>
      <dgm:spPr/>
      <dgm:t>
        <a:bodyPr/>
        <a:lstStyle/>
        <a:p>
          <a:endParaRPr lang="zh-CN" altLang="en-US" sz="2800">
            <a:latin typeface="微软雅黑" pitchFamily="34" charset="-122"/>
            <a:ea typeface="微软雅黑" pitchFamily="34" charset="-122"/>
          </a:endParaRPr>
        </a:p>
      </dgm:t>
    </dgm:pt>
    <dgm:pt modelId="{15497BFB-92F2-494D-ADA4-BCF08E03EEA4}">
      <dgm:prSet phldrT="[文本]" custT="1"/>
      <dgm:spPr/>
      <dgm:t>
        <a:bodyPr/>
        <a:lstStyle/>
        <a:p>
          <a:r>
            <a:rPr lang="zh-CN" altLang="en-US" sz="1800" dirty="0">
              <a:latin typeface="微软雅黑" pitchFamily="34" charset="-122"/>
              <a:ea typeface="微软雅黑" pitchFamily="34" charset="-122"/>
            </a:rPr>
            <a:t>人</a:t>
          </a:r>
        </a:p>
      </dgm:t>
    </dgm:pt>
    <dgm:pt modelId="{513DB6FD-C6AF-4569-976F-A254F44F1892}" type="parTrans" cxnId="{7FF62EE3-9AA1-4D3F-B751-E03B97D6EBBE}">
      <dgm:prSet/>
      <dgm:spPr/>
      <dgm:t>
        <a:bodyPr/>
        <a:lstStyle/>
        <a:p>
          <a:endParaRPr lang="zh-CN" altLang="en-US" sz="2800">
            <a:latin typeface="微软雅黑" pitchFamily="34" charset="-122"/>
            <a:ea typeface="微软雅黑" pitchFamily="34" charset="-122"/>
          </a:endParaRPr>
        </a:p>
      </dgm:t>
    </dgm:pt>
    <dgm:pt modelId="{DCB10894-45A3-4B01-B290-17600C3EA423}" type="sibTrans" cxnId="{7FF62EE3-9AA1-4D3F-B751-E03B97D6EBBE}">
      <dgm:prSet/>
      <dgm:spPr/>
      <dgm:t>
        <a:bodyPr/>
        <a:lstStyle/>
        <a:p>
          <a:endParaRPr lang="zh-CN" altLang="en-US" sz="2800">
            <a:latin typeface="微软雅黑" pitchFamily="34" charset="-122"/>
            <a:ea typeface="微软雅黑" pitchFamily="34" charset="-122"/>
          </a:endParaRPr>
        </a:p>
      </dgm:t>
    </dgm:pt>
    <dgm:pt modelId="{5C0AF9F8-9A8F-4226-9126-96C2973953F1}">
      <dgm:prSet phldrT="[文本]" custT="1"/>
      <dgm:spPr/>
      <dgm:t>
        <a:bodyPr/>
        <a:lstStyle/>
        <a:p>
          <a:r>
            <a:rPr lang="zh-CN" altLang="en-US" sz="1800" dirty="0">
              <a:latin typeface="微软雅黑" pitchFamily="34" charset="-122"/>
              <a:ea typeface="微软雅黑" pitchFamily="34" charset="-122"/>
            </a:rPr>
            <a:t>人力资源</a:t>
          </a:r>
        </a:p>
      </dgm:t>
    </dgm:pt>
    <dgm:pt modelId="{55388E6F-6338-4CF4-87B0-851C4673823B}" type="parTrans" cxnId="{9E32DD99-262F-432C-BD2E-C85EC508EDFD}">
      <dgm:prSet/>
      <dgm:spPr/>
      <dgm:t>
        <a:bodyPr/>
        <a:lstStyle/>
        <a:p>
          <a:endParaRPr lang="zh-CN" altLang="en-US" sz="2800">
            <a:latin typeface="微软雅黑" pitchFamily="34" charset="-122"/>
            <a:ea typeface="微软雅黑" pitchFamily="34" charset="-122"/>
          </a:endParaRPr>
        </a:p>
      </dgm:t>
    </dgm:pt>
    <dgm:pt modelId="{11213025-812A-458F-8161-354A47AA333A}" type="sibTrans" cxnId="{9E32DD99-262F-432C-BD2E-C85EC508EDFD}">
      <dgm:prSet/>
      <dgm:spPr/>
      <dgm:t>
        <a:bodyPr/>
        <a:lstStyle/>
        <a:p>
          <a:endParaRPr lang="zh-CN" altLang="en-US" sz="2800">
            <a:latin typeface="微软雅黑" pitchFamily="34" charset="-122"/>
            <a:ea typeface="微软雅黑" pitchFamily="34" charset="-122"/>
          </a:endParaRPr>
        </a:p>
      </dgm:t>
    </dgm:pt>
    <dgm:pt modelId="{43AA80BC-7FBF-4C8B-A332-A32A49E9D7BC}">
      <dgm:prSet custT="1"/>
      <dgm:spPr/>
      <dgm:t>
        <a:bodyPr/>
        <a:lstStyle/>
        <a:p>
          <a:r>
            <a:rPr lang="zh-CN" altLang="en-US" sz="1800" dirty="0">
              <a:latin typeface="微软雅黑" pitchFamily="34" charset="-122"/>
              <a:ea typeface="微软雅黑" pitchFamily="34" charset="-122"/>
            </a:rPr>
            <a:t>成本</a:t>
          </a:r>
        </a:p>
      </dgm:t>
    </dgm:pt>
    <dgm:pt modelId="{2033EEA5-8E1B-4AF2-8AC2-4C3A7D3D8D2B}" type="parTrans" cxnId="{D6DEDB76-78DB-4899-A5A0-15A51B0A1811}">
      <dgm:prSet/>
      <dgm:spPr/>
      <dgm:t>
        <a:bodyPr/>
        <a:lstStyle/>
        <a:p>
          <a:endParaRPr lang="zh-CN" altLang="en-US" sz="2800">
            <a:latin typeface="微软雅黑" pitchFamily="34" charset="-122"/>
            <a:ea typeface="微软雅黑" pitchFamily="34" charset="-122"/>
          </a:endParaRPr>
        </a:p>
      </dgm:t>
    </dgm:pt>
    <dgm:pt modelId="{3F7D1C3C-8F07-48C9-ACCC-4DFB803E7B82}" type="sibTrans" cxnId="{D6DEDB76-78DB-4899-A5A0-15A51B0A1811}">
      <dgm:prSet/>
      <dgm:spPr/>
      <dgm:t>
        <a:bodyPr/>
        <a:lstStyle/>
        <a:p>
          <a:endParaRPr lang="zh-CN" altLang="en-US" sz="2800">
            <a:latin typeface="微软雅黑" pitchFamily="34" charset="-122"/>
            <a:ea typeface="微软雅黑" pitchFamily="34" charset="-122"/>
          </a:endParaRPr>
        </a:p>
      </dgm:t>
    </dgm:pt>
    <dgm:pt modelId="{2222FA5A-995A-4B0F-B636-97111B030802}">
      <dgm:prSet custT="1"/>
      <dgm:spPr/>
      <dgm:t>
        <a:bodyPr/>
        <a:lstStyle/>
        <a:p>
          <a:r>
            <a:rPr lang="zh-CN" altLang="en-US" sz="1800" dirty="0">
              <a:latin typeface="微软雅黑" pitchFamily="34" charset="-122"/>
              <a:ea typeface="微软雅黑" pitchFamily="34" charset="-122"/>
            </a:rPr>
            <a:t>质量</a:t>
          </a:r>
        </a:p>
      </dgm:t>
    </dgm:pt>
    <dgm:pt modelId="{EB1D478A-037E-41BB-B9EF-E06700D27A80}" type="parTrans" cxnId="{49C53F4D-67BF-4063-B274-89B2E5F4EFDD}">
      <dgm:prSet/>
      <dgm:spPr/>
      <dgm:t>
        <a:bodyPr/>
        <a:lstStyle/>
        <a:p>
          <a:endParaRPr lang="zh-CN" altLang="en-US" sz="2800">
            <a:latin typeface="微软雅黑" pitchFamily="34" charset="-122"/>
            <a:ea typeface="微软雅黑" pitchFamily="34" charset="-122"/>
          </a:endParaRPr>
        </a:p>
      </dgm:t>
    </dgm:pt>
    <dgm:pt modelId="{7CEC71C0-C2B8-446E-9054-8E3CEFA2E526}" type="sibTrans" cxnId="{49C53F4D-67BF-4063-B274-89B2E5F4EFDD}">
      <dgm:prSet/>
      <dgm:spPr/>
      <dgm:t>
        <a:bodyPr/>
        <a:lstStyle/>
        <a:p>
          <a:endParaRPr lang="zh-CN" altLang="en-US" sz="2800">
            <a:latin typeface="微软雅黑" pitchFamily="34" charset="-122"/>
            <a:ea typeface="微软雅黑" pitchFamily="34" charset="-122"/>
          </a:endParaRPr>
        </a:p>
      </dgm:t>
    </dgm:pt>
    <dgm:pt modelId="{CFC977D3-664E-43DB-8585-21B06BBA088B}">
      <dgm:prSet custT="1"/>
      <dgm:spPr/>
      <dgm:t>
        <a:bodyPr/>
        <a:lstStyle/>
        <a:p>
          <a:r>
            <a:rPr lang="zh-CN" altLang="en-US" sz="1800" dirty="0">
              <a:latin typeface="微软雅黑" pitchFamily="34" charset="-122"/>
              <a:ea typeface="微软雅黑" pitchFamily="34" charset="-122"/>
            </a:rPr>
            <a:t>风险</a:t>
          </a:r>
        </a:p>
      </dgm:t>
    </dgm:pt>
    <dgm:pt modelId="{B963AF18-954A-4790-B081-22F850B4EF59}" type="parTrans" cxnId="{927BD30D-C068-434C-8445-9F9115C085E6}">
      <dgm:prSet/>
      <dgm:spPr/>
      <dgm:t>
        <a:bodyPr/>
        <a:lstStyle/>
        <a:p>
          <a:endParaRPr lang="zh-CN" altLang="en-US" sz="2800">
            <a:latin typeface="微软雅黑" pitchFamily="34" charset="-122"/>
            <a:ea typeface="微软雅黑" pitchFamily="34" charset="-122"/>
          </a:endParaRPr>
        </a:p>
      </dgm:t>
    </dgm:pt>
    <dgm:pt modelId="{9AA1D75D-31A0-425F-A202-CECC03DAE80E}" type="sibTrans" cxnId="{927BD30D-C068-434C-8445-9F9115C085E6}">
      <dgm:prSet/>
      <dgm:spPr/>
      <dgm:t>
        <a:bodyPr/>
        <a:lstStyle/>
        <a:p>
          <a:endParaRPr lang="zh-CN" altLang="en-US" sz="2800">
            <a:latin typeface="微软雅黑" pitchFamily="34" charset="-122"/>
            <a:ea typeface="微软雅黑" pitchFamily="34" charset="-122"/>
          </a:endParaRPr>
        </a:p>
      </dgm:t>
    </dgm:pt>
    <dgm:pt modelId="{08E006CB-A082-4E02-8F85-96B61C2D076B}">
      <dgm:prSet custT="1"/>
      <dgm:spPr/>
      <dgm:t>
        <a:bodyPr/>
        <a:lstStyle/>
        <a:p>
          <a:r>
            <a:rPr lang="zh-CN" altLang="en-US" sz="1800" dirty="0">
              <a:latin typeface="微软雅黑" pitchFamily="34" charset="-122"/>
              <a:ea typeface="微软雅黑" pitchFamily="34" charset="-122"/>
            </a:rPr>
            <a:t>沟通</a:t>
          </a:r>
        </a:p>
      </dgm:t>
    </dgm:pt>
    <dgm:pt modelId="{A910557D-39B8-4EBF-81FC-B81AE6ABAC4B}" type="parTrans" cxnId="{D7DDE220-7AB9-49D1-B21C-EA6F92BC8EB8}">
      <dgm:prSet/>
      <dgm:spPr/>
      <dgm:t>
        <a:bodyPr/>
        <a:lstStyle/>
        <a:p>
          <a:endParaRPr lang="zh-CN" altLang="en-US" sz="2800">
            <a:latin typeface="微软雅黑" pitchFamily="34" charset="-122"/>
            <a:ea typeface="微软雅黑" pitchFamily="34" charset="-122"/>
          </a:endParaRPr>
        </a:p>
      </dgm:t>
    </dgm:pt>
    <dgm:pt modelId="{CA5350F7-4D32-4437-B95B-5CEFC201F08E}" type="sibTrans" cxnId="{D7DDE220-7AB9-49D1-B21C-EA6F92BC8EB8}">
      <dgm:prSet/>
      <dgm:spPr/>
      <dgm:t>
        <a:bodyPr/>
        <a:lstStyle/>
        <a:p>
          <a:endParaRPr lang="zh-CN" altLang="en-US" sz="2800">
            <a:latin typeface="微软雅黑" pitchFamily="34" charset="-122"/>
            <a:ea typeface="微软雅黑" pitchFamily="34" charset="-122"/>
          </a:endParaRPr>
        </a:p>
      </dgm:t>
    </dgm:pt>
    <dgm:pt modelId="{7A44F8AA-1E88-452E-95DE-51C2F7534FB5}">
      <dgm:prSet custT="1"/>
      <dgm:spPr/>
      <dgm:t>
        <a:bodyPr/>
        <a:lstStyle/>
        <a:p>
          <a:r>
            <a:rPr lang="zh-CN" altLang="en-US" sz="1800" dirty="0">
              <a:latin typeface="微软雅黑" pitchFamily="34" charset="-122"/>
              <a:ea typeface="微软雅黑" pitchFamily="34" charset="-122"/>
            </a:rPr>
            <a:t>采购</a:t>
          </a:r>
        </a:p>
      </dgm:t>
    </dgm:pt>
    <dgm:pt modelId="{6BBB0ADE-0271-4DEB-BA40-4CDD422D51FE}" type="parTrans" cxnId="{67D060C8-B4E9-48EA-9013-0AD8D704B634}">
      <dgm:prSet/>
      <dgm:spPr/>
      <dgm:t>
        <a:bodyPr/>
        <a:lstStyle/>
        <a:p>
          <a:endParaRPr lang="zh-CN" altLang="en-US" sz="2800">
            <a:latin typeface="微软雅黑" pitchFamily="34" charset="-122"/>
            <a:ea typeface="微软雅黑" pitchFamily="34" charset="-122"/>
          </a:endParaRPr>
        </a:p>
      </dgm:t>
    </dgm:pt>
    <dgm:pt modelId="{7D06CDA7-DB4F-44CC-978A-D018E3336EDE}" type="sibTrans" cxnId="{67D060C8-B4E9-48EA-9013-0AD8D704B634}">
      <dgm:prSet/>
      <dgm:spPr/>
      <dgm:t>
        <a:bodyPr/>
        <a:lstStyle/>
        <a:p>
          <a:endParaRPr lang="zh-CN" altLang="en-US" sz="2800">
            <a:latin typeface="微软雅黑" pitchFamily="34" charset="-122"/>
            <a:ea typeface="微软雅黑"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gm:t>
    </dgm:pt>
    <dgm:pt modelId="{83332816-3AEF-40C4-8DD3-C953BCC7595A}" type="parTrans" cxnId="{99F7F098-52EA-44C3-8F2E-AD75D5D60EC7}">
      <dgm:prSet/>
      <dgm:spPr/>
      <dgm:t>
        <a:bodyPr/>
        <a:lstStyle/>
        <a:p>
          <a:endParaRPr lang="zh-CN" altLang="en-US"/>
        </a:p>
      </dgm:t>
    </dgm:pt>
    <dgm:pt modelId="{69D2346F-7D67-4A60-982B-77A03C97CEDA}" type="sibTrans" cxnId="{99F7F098-52EA-44C3-8F2E-AD75D5D60EC7}">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33113B-2171-4C59-AE41-2F71E90BD461}" type="doc">
      <dgm:prSet loTypeId="urn:microsoft.com/office/officeart/2005/8/layout/vProcess5" loCatId="process" qsTypeId="urn:microsoft.com/office/officeart/2005/8/quickstyle/3d5" qsCatId="3D" csTypeId="urn:microsoft.com/office/officeart/2005/8/colors/accent1_2" csCatId="accent1" phldr="1"/>
      <dgm:spPr/>
      <dgm:t>
        <a:bodyPr/>
        <a:lstStyle/>
        <a:p>
          <a:endParaRPr lang="zh-CN" altLang="en-US"/>
        </a:p>
      </dgm:t>
    </dgm:pt>
    <dgm:pt modelId="{7B33802D-741A-4F47-9F5A-A2D121ED4921}">
      <dgm:prSet phldrT="[文本]"/>
      <dgm:spPr/>
      <dgm:t>
        <a:bodyPr/>
        <a:lstStyle/>
        <a:p>
          <a:r>
            <a:rPr lang="zh-CN" altLang="en-US" dirty="0">
              <a:solidFill>
                <a:schemeClr val="tx1"/>
              </a:solidFill>
              <a:latin typeface="微软雅黑" pitchFamily="34" charset="-122"/>
              <a:ea typeface="微软雅黑" pitchFamily="34" charset="-122"/>
            </a:rPr>
            <a:t>企业持久生存（创新）</a:t>
          </a:r>
        </a:p>
      </dgm:t>
    </dgm:pt>
    <dgm:pt modelId="{AF27C495-83F5-4F2C-A8CC-C201EC5360EE}" type="parTrans" cxnId="{F029C531-774B-48BD-911C-6FF1BDF1F533}">
      <dgm:prSet/>
      <dgm:spPr/>
      <dgm:t>
        <a:bodyPr/>
        <a:lstStyle/>
        <a:p>
          <a:endParaRPr lang="zh-CN" altLang="en-US">
            <a:solidFill>
              <a:schemeClr val="tx1"/>
            </a:solidFill>
          </a:endParaRPr>
        </a:p>
      </dgm:t>
    </dgm:pt>
    <dgm:pt modelId="{136ECEC5-DB02-4B6B-9ED5-C67C725B97AF}" type="sibTrans" cxnId="{F029C531-774B-48BD-911C-6FF1BDF1F533}">
      <dgm:prSet/>
      <dgm:spPr/>
      <dgm:t>
        <a:bodyPr/>
        <a:lstStyle/>
        <a:p>
          <a:endParaRPr lang="zh-CN" altLang="en-US">
            <a:solidFill>
              <a:schemeClr val="tx1"/>
            </a:solidFill>
          </a:endParaRPr>
        </a:p>
      </dgm:t>
    </dgm:pt>
    <dgm:pt modelId="{4CBC9417-244A-463A-9F32-11B856B6655F}">
      <dgm:prSet phldrT="[文本]"/>
      <dgm:spPr/>
      <dgm:t>
        <a:bodyPr/>
        <a:lstStyle/>
        <a:p>
          <a:r>
            <a:rPr lang="zh-CN" altLang="en-US" dirty="0">
              <a:solidFill>
                <a:schemeClr val="tx1"/>
              </a:solidFill>
              <a:latin typeface="微软雅黑" pitchFamily="34" charset="-122"/>
              <a:ea typeface="微软雅黑" pitchFamily="34" charset="-122"/>
            </a:rPr>
            <a:t>项目的成功</a:t>
          </a:r>
        </a:p>
      </dgm:t>
    </dgm:pt>
    <dgm:pt modelId="{BF07DB40-06AD-446B-9FA0-2ABF2B232CE1}" type="parTrans" cxnId="{8A0CA21E-2CD5-4435-B388-5026D0D88227}">
      <dgm:prSet/>
      <dgm:spPr/>
      <dgm:t>
        <a:bodyPr/>
        <a:lstStyle/>
        <a:p>
          <a:endParaRPr lang="zh-CN" altLang="en-US">
            <a:solidFill>
              <a:schemeClr val="tx1"/>
            </a:solidFill>
          </a:endParaRPr>
        </a:p>
      </dgm:t>
    </dgm:pt>
    <dgm:pt modelId="{B4A32B4A-15A2-49A4-A4AE-5F68B0250707}" type="sibTrans" cxnId="{8A0CA21E-2CD5-4435-B388-5026D0D88227}">
      <dgm:prSet/>
      <dgm:spPr/>
      <dgm:t>
        <a:bodyPr/>
        <a:lstStyle/>
        <a:p>
          <a:endParaRPr lang="zh-CN" altLang="en-US">
            <a:solidFill>
              <a:schemeClr val="tx1"/>
            </a:solidFill>
          </a:endParaRPr>
        </a:p>
      </dgm:t>
    </dgm:pt>
    <dgm:pt modelId="{F3E3457A-5C82-466B-8152-9CC7D735FCDA}">
      <dgm:prSet phldrT="[文本]"/>
      <dgm:spPr/>
      <dgm:t>
        <a:bodyPr/>
        <a:lstStyle/>
        <a:p>
          <a:r>
            <a:rPr lang="zh-CN" altLang="en-US">
              <a:solidFill>
                <a:schemeClr val="tx1"/>
              </a:solidFill>
              <a:latin typeface="微软雅黑" pitchFamily="34" charset="-122"/>
              <a:ea typeface="微软雅黑" pitchFamily="34" charset="-122"/>
            </a:rPr>
            <a:t>优良的项目管理</a:t>
          </a:r>
          <a:endParaRPr lang="zh-CN" altLang="en-US" dirty="0">
            <a:solidFill>
              <a:schemeClr val="tx1"/>
            </a:solidFill>
            <a:latin typeface="微软雅黑" pitchFamily="34" charset="-122"/>
            <a:ea typeface="微软雅黑" pitchFamily="34" charset="-122"/>
          </a:endParaRPr>
        </a:p>
      </dgm:t>
    </dgm:pt>
    <dgm:pt modelId="{9EA34088-7DA1-46F6-B476-D46A68B2E240}" type="parTrans" cxnId="{E32F936E-60E3-4158-A950-0CFE2483FD1C}">
      <dgm:prSet/>
      <dgm:spPr/>
      <dgm:t>
        <a:bodyPr/>
        <a:lstStyle/>
        <a:p>
          <a:endParaRPr lang="zh-CN" altLang="en-US">
            <a:solidFill>
              <a:schemeClr val="tx1"/>
            </a:solidFill>
          </a:endParaRPr>
        </a:p>
      </dgm:t>
    </dgm:pt>
    <dgm:pt modelId="{41663A3A-C312-4ACB-9F09-1297BE96E771}" type="sibTrans" cxnId="{E32F936E-60E3-4158-A950-0CFE2483FD1C}">
      <dgm:prSet/>
      <dgm:spPr/>
      <dgm:t>
        <a:bodyPr/>
        <a:lstStyle/>
        <a:p>
          <a:endParaRPr lang="zh-CN" altLang="en-US">
            <a:solidFill>
              <a:schemeClr val="tx1"/>
            </a:solidFill>
          </a:endParaRPr>
        </a:p>
      </dgm:t>
    </dgm:pt>
    <dgm:pt modelId="{960783B2-8317-4BCC-BE15-9D523085981F}" type="pres">
      <dgm:prSet presAssocID="{BD33113B-2171-4C59-AE41-2F71E90BD461}" presName="outerComposite" presStyleCnt="0">
        <dgm:presLayoutVars>
          <dgm:chMax val="5"/>
          <dgm:dir/>
          <dgm:resizeHandles val="exact"/>
        </dgm:presLayoutVars>
      </dgm:prSet>
      <dgm:spPr/>
      <dgm:t>
        <a:bodyPr/>
        <a:lstStyle/>
        <a:p>
          <a:endParaRPr lang="zh-CN" altLang="en-US"/>
        </a:p>
      </dgm:t>
    </dgm:pt>
    <dgm:pt modelId="{237B71B0-EC50-4F59-925C-392285D0CD51}" type="pres">
      <dgm:prSet presAssocID="{BD33113B-2171-4C59-AE41-2F71E90BD461}" presName="dummyMaxCanvas" presStyleCnt="0">
        <dgm:presLayoutVars/>
      </dgm:prSet>
      <dgm:spPr/>
    </dgm:pt>
    <dgm:pt modelId="{6EEF1DD8-FFED-45D8-9B63-BFA6D9763164}" type="pres">
      <dgm:prSet presAssocID="{BD33113B-2171-4C59-AE41-2F71E90BD461}" presName="ThreeNodes_1" presStyleLbl="node1" presStyleIdx="0" presStyleCnt="3">
        <dgm:presLayoutVars>
          <dgm:bulletEnabled val="1"/>
        </dgm:presLayoutVars>
      </dgm:prSet>
      <dgm:spPr/>
      <dgm:t>
        <a:bodyPr/>
        <a:lstStyle/>
        <a:p>
          <a:endParaRPr lang="zh-CN" altLang="en-US"/>
        </a:p>
      </dgm:t>
    </dgm:pt>
    <dgm:pt modelId="{169992A8-B8FC-430B-9151-BEAD25D75DDC}" type="pres">
      <dgm:prSet presAssocID="{BD33113B-2171-4C59-AE41-2F71E90BD461}" presName="ThreeNodes_2" presStyleLbl="node1" presStyleIdx="1" presStyleCnt="3">
        <dgm:presLayoutVars>
          <dgm:bulletEnabled val="1"/>
        </dgm:presLayoutVars>
      </dgm:prSet>
      <dgm:spPr/>
      <dgm:t>
        <a:bodyPr/>
        <a:lstStyle/>
        <a:p>
          <a:endParaRPr lang="zh-CN" altLang="en-US"/>
        </a:p>
      </dgm:t>
    </dgm:pt>
    <dgm:pt modelId="{CD4DECB6-55EB-43EB-B14E-8806F0607534}" type="pres">
      <dgm:prSet presAssocID="{BD33113B-2171-4C59-AE41-2F71E90BD461}" presName="ThreeNodes_3" presStyleLbl="node1" presStyleIdx="2" presStyleCnt="3">
        <dgm:presLayoutVars>
          <dgm:bulletEnabled val="1"/>
        </dgm:presLayoutVars>
      </dgm:prSet>
      <dgm:spPr/>
      <dgm:t>
        <a:bodyPr/>
        <a:lstStyle/>
        <a:p>
          <a:endParaRPr lang="zh-CN" altLang="en-US"/>
        </a:p>
      </dgm:t>
    </dgm:pt>
    <dgm:pt modelId="{67E9B352-3757-44C3-9FE1-10CF534F0D93}" type="pres">
      <dgm:prSet presAssocID="{BD33113B-2171-4C59-AE41-2F71E90BD461}" presName="ThreeConn_1-2" presStyleLbl="fgAccFollowNode1" presStyleIdx="0" presStyleCnt="2">
        <dgm:presLayoutVars>
          <dgm:bulletEnabled val="1"/>
        </dgm:presLayoutVars>
      </dgm:prSet>
      <dgm:spPr/>
      <dgm:t>
        <a:bodyPr/>
        <a:lstStyle/>
        <a:p>
          <a:endParaRPr lang="zh-CN" altLang="en-US"/>
        </a:p>
      </dgm:t>
    </dgm:pt>
    <dgm:pt modelId="{2960D32E-0E98-40EA-9277-B62C7B818CD2}" type="pres">
      <dgm:prSet presAssocID="{BD33113B-2171-4C59-AE41-2F71E90BD461}" presName="ThreeConn_2-3" presStyleLbl="fgAccFollowNode1" presStyleIdx="1" presStyleCnt="2">
        <dgm:presLayoutVars>
          <dgm:bulletEnabled val="1"/>
        </dgm:presLayoutVars>
      </dgm:prSet>
      <dgm:spPr/>
      <dgm:t>
        <a:bodyPr/>
        <a:lstStyle/>
        <a:p>
          <a:endParaRPr lang="zh-CN" altLang="en-US"/>
        </a:p>
      </dgm:t>
    </dgm:pt>
    <dgm:pt modelId="{9C88EF01-7A0C-41FF-82B7-D5EFC4638630}" type="pres">
      <dgm:prSet presAssocID="{BD33113B-2171-4C59-AE41-2F71E90BD461}" presName="ThreeNodes_1_text" presStyleLbl="node1" presStyleIdx="2" presStyleCnt="3">
        <dgm:presLayoutVars>
          <dgm:bulletEnabled val="1"/>
        </dgm:presLayoutVars>
      </dgm:prSet>
      <dgm:spPr/>
      <dgm:t>
        <a:bodyPr/>
        <a:lstStyle/>
        <a:p>
          <a:endParaRPr lang="zh-CN" altLang="en-US"/>
        </a:p>
      </dgm:t>
    </dgm:pt>
    <dgm:pt modelId="{E55FBCAF-F1F5-4CC7-98F4-51EA47A1100A}" type="pres">
      <dgm:prSet presAssocID="{BD33113B-2171-4C59-AE41-2F71E90BD461}" presName="ThreeNodes_2_text" presStyleLbl="node1" presStyleIdx="2" presStyleCnt="3">
        <dgm:presLayoutVars>
          <dgm:bulletEnabled val="1"/>
        </dgm:presLayoutVars>
      </dgm:prSet>
      <dgm:spPr/>
      <dgm:t>
        <a:bodyPr/>
        <a:lstStyle/>
        <a:p>
          <a:endParaRPr lang="zh-CN" altLang="en-US"/>
        </a:p>
      </dgm:t>
    </dgm:pt>
    <dgm:pt modelId="{374F3BF6-2BD4-4E87-88B7-89EC733A4F86}" type="pres">
      <dgm:prSet presAssocID="{BD33113B-2171-4C59-AE41-2F71E90BD461}" presName="ThreeNodes_3_text" presStyleLbl="node1" presStyleIdx="2" presStyleCnt="3">
        <dgm:presLayoutVars>
          <dgm:bulletEnabled val="1"/>
        </dgm:presLayoutVars>
      </dgm:prSet>
      <dgm:spPr/>
      <dgm:t>
        <a:bodyPr/>
        <a:lstStyle/>
        <a:p>
          <a:endParaRPr lang="zh-CN" altLang="en-US"/>
        </a:p>
      </dgm:t>
    </dgm:pt>
  </dgm:ptLst>
  <dgm:cxnLst>
    <dgm:cxn modelId="{D01857ED-4369-4199-9634-EABC3428E3B2}" type="presOf" srcId="{F3E3457A-5C82-466B-8152-9CC7D735FCDA}" destId="{CD4DECB6-55EB-43EB-B14E-8806F0607534}" srcOrd="0" destOrd="0" presId="urn:microsoft.com/office/officeart/2005/8/layout/vProcess5"/>
    <dgm:cxn modelId="{218CC796-67CF-4D28-BC2A-41943A0D71B1}" type="presOf" srcId="{F3E3457A-5C82-466B-8152-9CC7D735FCDA}" destId="{374F3BF6-2BD4-4E87-88B7-89EC733A4F86}" srcOrd="1" destOrd="0" presId="urn:microsoft.com/office/officeart/2005/8/layout/vProcess5"/>
    <dgm:cxn modelId="{F029C531-774B-48BD-911C-6FF1BDF1F533}" srcId="{BD33113B-2171-4C59-AE41-2F71E90BD461}" destId="{7B33802D-741A-4F47-9F5A-A2D121ED4921}" srcOrd="0" destOrd="0" parTransId="{AF27C495-83F5-4F2C-A8CC-C201EC5360EE}" sibTransId="{136ECEC5-DB02-4B6B-9ED5-C67C725B97AF}"/>
    <dgm:cxn modelId="{2859EC63-094B-4084-B494-E1F18954F75C}" type="presOf" srcId="{7B33802D-741A-4F47-9F5A-A2D121ED4921}" destId="{6EEF1DD8-FFED-45D8-9B63-BFA6D9763164}" srcOrd="0" destOrd="0" presId="urn:microsoft.com/office/officeart/2005/8/layout/vProcess5"/>
    <dgm:cxn modelId="{8A0CA21E-2CD5-4435-B388-5026D0D88227}" srcId="{BD33113B-2171-4C59-AE41-2F71E90BD461}" destId="{4CBC9417-244A-463A-9F32-11B856B6655F}" srcOrd="1" destOrd="0" parTransId="{BF07DB40-06AD-446B-9FA0-2ABF2B232CE1}" sibTransId="{B4A32B4A-15A2-49A4-A4AE-5F68B0250707}"/>
    <dgm:cxn modelId="{16B139D3-A96F-41A9-9C02-E9CC5E824F0D}" type="presOf" srcId="{BD33113B-2171-4C59-AE41-2F71E90BD461}" destId="{960783B2-8317-4BCC-BE15-9D523085981F}" srcOrd="0" destOrd="0" presId="urn:microsoft.com/office/officeart/2005/8/layout/vProcess5"/>
    <dgm:cxn modelId="{40E2248A-E877-4F4C-951A-49A20CE6545B}" type="presOf" srcId="{4CBC9417-244A-463A-9F32-11B856B6655F}" destId="{169992A8-B8FC-430B-9151-BEAD25D75DDC}" srcOrd="0" destOrd="0" presId="urn:microsoft.com/office/officeart/2005/8/layout/vProcess5"/>
    <dgm:cxn modelId="{F6D234BF-89AB-4FEF-9847-3953F247F895}" type="presOf" srcId="{7B33802D-741A-4F47-9F5A-A2D121ED4921}" destId="{9C88EF01-7A0C-41FF-82B7-D5EFC4638630}" srcOrd="1" destOrd="0" presId="urn:microsoft.com/office/officeart/2005/8/layout/vProcess5"/>
    <dgm:cxn modelId="{EE820638-A081-459A-8FA1-43F589DF18C7}" type="presOf" srcId="{136ECEC5-DB02-4B6B-9ED5-C67C725B97AF}" destId="{67E9B352-3757-44C3-9FE1-10CF534F0D93}" srcOrd="0" destOrd="0" presId="urn:microsoft.com/office/officeart/2005/8/layout/vProcess5"/>
    <dgm:cxn modelId="{AF16A4AB-1EE8-4FFA-9075-BD4783A7BD97}" type="presOf" srcId="{B4A32B4A-15A2-49A4-A4AE-5F68B0250707}" destId="{2960D32E-0E98-40EA-9277-B62C7B818CD2}" srcOrd="0" destOrd="0" presId="urn:microsoft.com/office/officeart/2005/8/layout/vProcess5"/>
    <dgm:cxn modelId="{E32F936E-60E3-4158-A950-0CFE2483FD1C}" srcId="{BD33113B-2171-4C59-AE41-2F71E90BD461}" destId="{F3E3457A-5C82-466B-8152-9CC7D735FCDA}" srcOrd="2" destOrd="0" parTransId="{9EA34088-7DA1-46F6-B476-D46A68B2E240}" sibTransId="{41663A3A-C312-4ACB-9F09-1297BE96E771}"/>
    <dgm:cxn modelId="{0B57DAD9-A806-4513-AF82-230D2800EAD7}" type="presOf" srcId="{4CBC9417-244A-463A-9F32-11B856B6655F}" destId="{E55FBCAF-F1F5-4CC7-98F4-51EA47A1100A}" srcOrd="1" destOrd="0" presId="urn:microsoft.com/office/officeart/2005/8/layout/vProcess5"/>
    <dgm:cxn modelId="{E716DE31-929F-459C-AFDB-74557B9FB824}" type="presParOf" srcId="{960783B2-8317-4BCC-BE15-9D523085981F}" destId="{237B71B0-EC50-4F59-925C-392285D0CD51}" srcOrd="0" destOrd="0" presId="urn:microsoft.com/office/officeart/2005/8/layout/vProcess5"/>
    <dgm:cxn modelId="{AA05556B-ECF5-40D4-A603-4B70CDAE4E13}" type="presParOf" srcId="{960783B2-8317-4BCC-BE15-9D523085981F}" destId="{6EEF1DD8-FFED-45D8-9B63-BFA6D9763164}" srcOrd="1" destOrd="0" presId="urn:microsoft.com/office/officeart/2005/8/layout/vProcess5"/>
    <dgm:cxn modelId="{E2082B9B-E7B6-49C8-9623-50FF4033FDD8}" type="presParOf" srcId="{960783B2-8317-4BCC-BE15-9D523085981F}" destId="{169992A8-B8FC-430B-9151-BEAD25D75DDC}" srcOrd="2" destOrd="0" presId="urn:microsoft.com/office/officeart/2005/8/layout/vProcess5"/>
    <dgm:cxn modelId="{C70633ED-7E2C-462C-AEE5-2E87AEE0CDAC}" type="presParOf" srcId="{960783B2-8317-4BCC-BE15-9D523085981F}" destId="{CD4DECB6-55EB-43EB-B14E-8806F0607534}" srcOrd="3" destOrd="0" presId="urn:microsoft.com/office/officeart/2005/8/layout/vProcess5"/>
    <dgm:cxn modelId="{196B42D6-F25B-43D2-8837-62A3918DDB4B}" type="presParOf" srcId="{960783B2-8317-4BCC-BE15-9D523085981F}" destId="{67E9B352-3757-44C3-9FE1-10CF534F0D93}" srcOrd="4" destOrd="0" presId="urn:microsoft.com/office/officeart/2005/8/layout/vProcess5"/>
    <dgm:cxn modelId="{DDA39E6E-6060-40EE-B8F9-44DBC24539E3}" type="presParOf" srcId="{960783B2-8317-4BCC-BE15-9D523085981F}" destId="{2960D32E-0E98-40EA-9277-B62C7B818CD2}" srcOrd="5" destOrd="0" presId="urn:microsoft.com/office/officeart/2005/8/layout/vProcess5"/>
    <dgm:cxn modelId="{041ED026-B132-454B-BF5F-DE2F58950A0E}" type="presParOf" srcId="{960783B2-8317-4BCC-BE15-9D523085981F}" destId="{9C88EF01-7A0C-41FF-82B7-D5EFC4638630}" srcOrd="6" destOrd="0" presId="urn:microsoft.com/office/officeart/2005/8/layout/vProcess5"/>
    <dgm:cxn modelId="{39487319-3B7B-4867-B0DF-AB57FA5F6CAF}" type="presParOf" srcId="{960783B2-8317-4BCC-BE15-9D523085981F}" destId="{E55FBCAF-F1F5-4CC7-98F4-51EA47A1100A}" srcOrd="7" destOrd="0" presId="urn:microsoft.com/office/officeart/2005/8/layout/vProcess5"/>
    <dgm:cxn modelId="{8D517CFD-E2C2-41CA-A7F9-F3F90F1E15E6}" type="presParOf" srcId="{960783B2-8317-4BCC-BE15-9D523085981F}" destId="{374F3BF6-2BD4-4E87-88B7-89EC733A4F8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D9A8E0-08B6-4579-9BCE-2DEE2683006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56B9C262-50F2-4021-B02E-36F62AD97758}">
      <dgm:prSet phldrT="[文本]"/>
      <dgm:spPr/>
      <dgm:t>
        <a:bodyPr/>
        <a:lstStyle/>
        <a:p>
          <a:r>
            <a:rPr lang="en-US" altLang="zh-CN" dirty="0"/>
            <a:t>1</a:t>
          </a:r>
          <a:endParaRPr lang="zh-CN" altLang="en-US" dirty="0"/>
        </a:p>
      </dgm:t>
    </dgm:pt>
    <dgm:pt modelId="{523497A5-39E2-4581-AD7E-E27B5D403CBA}" type="parTrans" cxnId="{DBE2219E-85D3-4FE3-8237-B51CEAD15132}">
      <dgm:prSet/>
      <dgm:spPr/>
      <dgm:t>
        <a:bodyPr/>
        <a:lstStyle/>
        <a:p>
          <a:endParaRPr lang="zh-CN" altLang="en-US"/>
        </a:p>
      </dgm:t>
    </dgm:pt>
    <dgm:pt modelId="{93FDAAF5-655A-42ED-AEA7-BB2A4B7989B5}" type="sibTrans" cxnId="{DBE2219E-85D3-4FE3-8237-B51CEAD15132}">
      <dgm:prSet/>
      <dgm:spPr/>
      <dgm:t>
        <a:bodyPr/>
        <a:lstStyle/>
        <a:p>
          <a:endParaRPr lang="zh-CN" altLang="en-US"/>
        </a:p>
      </dgm:t>
    </dgm:pt>
    <dgm:pt modelId="{7903617A-0AA8-492C-BEEA-E521FACB645A}">
      <dgm:prSet phldrT="[文本]"/>
      <dgm:spPr/>
      <dgm:t>
        <a:bodyPr/>
        <a:lstStyle/>
        <a:p>
          <a:r>
            <a:rPr lang="zh-CN" altLang="en-US" dirty="0"/>
            <a:t>项目达到了范围、时间和成本目标</a:t>
          </a:r>
        </a:p>
      </dgm:t>
    </dgm:pt>
    <dgm:pt modelId="{D3C24726-9226-41B8-BB99-11655B1A8F8C}" type="parTrans" cxnId="{914BCD5C-1B57-4CED-9611-CF06B8E75FA4}">
      <dgm:prSet/>
      <dgm:spPr/>
      <dgm:t>
        <a:bodyPr/>
        <a:lstStyle/>
        <a:p>
          <a:endParaRPr lang="zh-CN" altLang="en-US"/>
        </a:p>
      </dgm:t>
    </dgm:pt>
    <dgm:pt modelId="{83B47831-2929-43FE-8A6D-84070174F6A5}" type="sibTrans" cxnId="{914BCD5C-1B57-4CED-9611-CF06B8E75FA4}">
      <dgm:prSet/>
      <dgm:spPr/>
      <dgm:t>
        <a:bodyPr/>
        <a:lstStyle/>
        <a:p>
          <a:endParaRPr lang="zh-CN" altLang="en-US"/>
        </a:p>
      </dgm:t>
    </dgm:pt>
    <dgm:pt modelId="{6D836BEE-BD73-4AEE-949D-F1590165B02F}">
      <dgm:prSet phldrT="[文本]"/>
      <dgm:spPr/>
      <dgm:t>
        <a:bodyPr/>
        <a:lstStyle/>
        <a:p>
          <a:r>
            <a:rPr lang="en-US" altLang="zh-CN" dirty="0"/>
            <a:t>2</a:t>
          </a:r>
          <a:endParaRPr lang="zh-CN" altLang="en-US" dirty="0"/>
        </a:p>
      </dgm:t>
    </dgm:pt>
    <dgm:pt modelId="{01E60709-B8A1-463D-9CDE-66BD709F4E81}" type="parTrans" cxnId="{171C7F6A-88B3-42F2-A628-8F8C94EBBFFB}">
      <dgm:prSet/>
      <dgm:spPr/>
      <dgm:t>
        <a:bodyPr/>
        <a:lstStyle/>
        <a:p>
          <a:endParaRPr lang="zh-CN" altLang="en-US"/>
        </a:p>
      </dgm:t>
    </dgm:pt>
    <dgm:pt modelId="{FC9BD1BE-EDD8-4E09-8DAF-328D6158D362}" type="sibTrans" cxnId="{171C7F6A-88B3-42F2-A628-8F8C94EBBFFB}">
      <dgm:prSet/>
      <dgm:spPr/>
      <dgm:t>
        <a:bodyPr/>
        <a:lstStyle/>
        <a:p>
          <a:endParaRPr lang="zh-CN" altLang="en-US"/>
        </a:p>
      </dgm:t>
    </dgm:pt>
    <dgm:pt modelId="{131E03EB-C3CD-4DB9-B941-3EC76099BB70}">
      <dgm:prSet phldrT="[文本]"/>
      <dgm:spPr/>
      <dgm:t>
        <a:bodyPr/>
        <a:lstStyle/>
        <a:p>
          <a:r>
            <a:rPr lang="zh-CN" altLang="en-US" dirty="0"/>
            <a:t>项目使客户</a:t>
          </a:r>
          <a:r>
            <a:rPr lang="en-US" altLang="zh-CN" dirty="0"/>
            <a:t>/</a:t>
          </a:r>
          <a:r>
            <a:rPr lang="zh-CN" altLang="en-US" dirty="0"/>
            <a:t>项目发起人感到满意</a:t>
          </a:r>
        </a:p>
      </dgm:t>
    </dgm:pt>
    <dgm:pt modelId="{F4BCA0EF-B499-4FF2-B6A8-EF6C8CBF004C}" type="parTrans" cxnId="{F1F5B3BC-6D97-4AC1-B142-062E81D37470}">
      <dgm:prSet/>
      <dgm:spPr/>
      <dgm:t>
        <a:bodyPr/>
        <a:lstStyle/>
        <a:p>
          <a:endParaRPr lang="zh-CN" altLang="en-US"/>
        </a:p>
      </dgm:t>
    </dgm:pt>
    <dgm:pt modelId="{913A7102-713E-4D0E-B6F4-CDB715FC650A}" type="sibTrans" cxnId="{F1F5B3BC-6D97-4AC1-B142-062E81D37470}">
      <dgm:prSet/>
      <dgm:spPr/>
      <dgm:t>
        <a:bodyPr/>
        <a:lstStyle/>
        <a:p>
          <a:endParaRPr lang="zh-CN" altLang="en-US"/>
        </a:p>
      </dgm:t>
    </dgm:pt>
    <dgm:pt modelId="{1AD3B503-96A6-4555-B710-FD852A8E5199}">
      <dgm:prSet phldrT="[文本]"/>
      <dgm:spPr/>
      <dgm:t>
        <a:bodyPr/>
        <a:lstStyle/>
        <a:p>
          <a:r>
            <a:rPr lang="en-US" altLang="zh-CN" dirty="0"/>
            <a:t>3</a:t>
          </a:r>
          <a:endParaRPr lang="zh-CN" altLang="en-US" dirty="0"/>
        </a:p>
      </dgm:t>
    </dgm:pt>
    <dgm:pt modelId="{6A6BBCB0-82F5-4ED7-B51E-9BFADD84616E}" type="parTrans" cxnId="{7F7C4969-5EC1-4217-A983-9557848C0ACA}">
      <dgm:prSet/>
      <dgm:spPr/>
      <dgm:t>
        <a:bodyPr/>
        <a:lstStyle/>
        <a:p>
          <a:endParaRPr lang="zh-CN" altLang="en-US"/>
        </a:p>
      </dgm:t>
    </dgm:pt>
    <dgm:pt modelId="{EC208705-0509-4FA2-AEC8-D93972D84EA0}" type="sibTrans" cxnId="{7F7C4969-5EC1-4217-A983-9557848C0ACA}">
      <dgm:prSet/>
      <dgm:spPr/>
      <dgm:t>
        <a:bodyPr/>
        <a:lstStyle/>
        <a:p>
          <a:endParaRPr lang="zh-CN" altLang="en-US"/>
        </a:p>
      </dgm:t>
    </dgm:pt>
    <dgm:pt modelId="{8F5C5FF9-FA17-4A6E-8008-1C24B44376EB}">
      <dgm:prSet phldrT="[文本]"/>
      <dgm:spPr/>
      <dgm:t>
        <a:bodyPr/>
        <a:lstStyle/>
        <a:p>
          <a:r>
            <a:rPr lang="zh-CN" altLang="en-US" dirty="0"/>
            <a:t>项目的结果达到了主要目标，比如赚取或节省了一定数目的钱，带来了好的投资收益</a:t>
          </a:r>
        </a:p>
      </dgm:t>
    </dgm:pt>
    <dgm:pt modelId="{1E5B0583-1037-4B1F-A7D4-CD45CCC47E06}" type="parTrans" cxnId="{35CDF15D-8B5D-4FD1-B193-41318EE64DFD}">
      <dgm:prSet/>
      <dgm:spPr/>
      <dgm:t>
        <a:bodyPr/>
        <a:lstStyle/>
        <a:p>
          <a:endParaRPr lang="zh-CN" altLang="en-US"/>
        </a:p>
      </dgm:t>
    </dgm:pt>
    <dgm:pt modelId="{A18659E4-7692-458F-A84A-F3557640C4EB}" type="sibTrans" cxnId="{35CDF15D-8B5D-4FD1-B193-41318EE64DFD}">
      <dgm:prSet/>
      <dgm:spPr/>
      <dgm:t>
        <a:bodyPr/>
        <a:lstStyle/>
        <a:p>
          <a:endParaRPr lang="zh-CN" altLang="en-US"/>
        </a:p>
      </dgm:t>
    </dgm:pt>
    <dgm:pt modelId="{70D695BA-E070-4484-B4DF-D58EB8E6E067}" type="pres">
      <dgm:prSet presAssocID="{78D9A8E0-08B6-4579-9BCE-2DEE26830066}" presName="linearFlow" presStyleCnt="0">
        <dgm:presLayoutVars>
          <dgm:dir/>
          <dgm:animLvl val="lvl"/>
          <dgm:resizeHandles val="exact"/>
        </dgm:presLayoutVars>
      </dgm:prSet>
      <dgm:spPr/>
      <dgm:t>
        <a:bodyPr/>
        <a:lstStyle/>
        <a:p>
          <a:endParaRPr lang="zh-CN" altLang="en-US"/>
        </a:p>
      </dgm:t>
    </dgm:pt>
    <dgm:pt modelId="{333B0DCB-24E9-4583-9A23-73017215F63E}" type="pres">
      <dgm:prSet presAssocID="{56B9C262-50F2-4021-B02E-36F62AD97758}" presName="composite" presStyleCnt="0"/>
      <dgm:spPr/>
    </dgm:pt>
    <dgm:pt modelId="{834630FD-2D90-4E72-9128-9A16AFD6B81A}" type="pres">
      <dgm:prSet presAssocID="{56B9C262-50F2-4021-B02E-36F62AD97758}" presName="parentText" presStyleLbl="alignNode1" presStyleIdx="0" presStyleCnt="3">
        <dgm:presLayoutVars>
          <dgm:chMax val="1"/>
          <dgm:bulletEnabled val="1"/>
        </dgm:presLayoutVars>
      </dgm:prSet>
      <dgm:spPr/>
      <dgm:t>
        <a:bodyPr/>
        <a:lstStyle/>
        <a:p>
          <a:endParaRPr lang="zh-CN" altLang="en-US"/>
        </a:p>
      </dgm:t>
    </dgm:pt>
    <dgm:pt modelId="{481E31D6-6BC6-4649-B41D-AC0FC987B9E2}" type="pres">
      <dgm:prSet presAssocID="{56B9C262-50F2-4021-B02E-36F62AD97758}" presName="descendantText" presStyleLbl="alignAcc1" presStyleIdx="0" presStyleCnt="3">
        <dgm:presLayoutVars>
          <dgm:bulletEnabled val="1"/>
        </dgm:presLayoutVars>
      </dgm:prSet>
      <dgm:spPr/>
      <dgm:t>
        <a:bodyPr/>
        <a:lstStyle/>
        <a:p>
          <a:endParaRPr lang="zh-CN" altLang="en-US"/>
        </a:p>
      </dgm:t>
    </dgm:pt>
    <dgm:pt modelId="{8C73B8AE-ED49-4B5B-B51B-7CC32380FE44}" type="pres">
      <dgm:prSet presAssocID="{93FDAAF5-655A-42ED-AEA7-BB2A4B7989B5}" presName="sp" presStyleCnt="0"/>
      <dgm:spPr/>
    </dgm:pt>
    <dgm:pt modelId="{45CA8CAF-4275-419B-89AA-9D970AC0BFE4}" type="pres">
      <dgm:prSet presAssocID="{6D836BEE-BD73-4AEE-949D-F1590165B02F}" presName="composite" presStyleCnt="0"/>
      <dgm:spPr/>
    </dgm:pt>
    <dgm:pt modelId="{CEED264F-0806-4412-B1D1-9DD40FA8FA64}" type="pres">
      <dgm:prSet presAssocID="{6D836BEE-BD73-4AEE-949D-F1590165B02F}" presName="parentText" presStyleLbl="alignNode1" presStyleIdx="1" presStyleCnt="3">
        <dgm:presLayoutVars>
          <dgm:chMax val="1"/>
          <dgm:bulletEnabled val="1"/>
        </dgm:presLayoutVars>
      </dgm:prSet>
      <dgm:spPr/>
      <dgm:t>
        <a:bodyPr/>
        <a:lstStyle/>
        <a:p>
          <a:endParaRPr lang="zh-CN" altLang="en-US"/>
        </a:p>
      </dgm:t>
    </dgm:pt>
    <dgm:pt modelId="{EE421FA5-26A1-4603-880B-4066E14ACE45}" type="pres">
      <dgm:prSet presAssocID="{6D836BEE-BD73-4AEE-949D-F1590165B02F}" presName="descendantText" presStyleLbl="alignAcc1" presStyleIdx="1" presStyleCnt="3">
        <dgm:presLayoutVars>
          <dgm:bulletEnabled val="1"/>
        </dgm:presLayoutVars>
      </dgm:prSet>
      <dgm:spPr/>
      <dgm:t>
        <a:bodyPr/>
        <a:lstStyle/>
        <a:p>
          <a:endParaRPr lang="zh-CN" altLang="en-US"/>
        </a:p>
      </dgm:t>
    </dgm:pt>
    <dgm:pt modelId="{8CBAE8E5-3706-40A3-9BBC-A01E86C52407}" type="pres">
      <dgm:prSet presAssocID="{FC9BD1BE-EDD8-4E09-8DAF-328D6158D362}" presName="sp" presStyleCnt="0"/>
      <dgm:spPr/>
    </dgm:pt>
    <dgm:pt modelId="{0A1B3D43-DA8B-4D89-BF84-3DBEAC41CE61}" type="pres">
      <dgm:prSet presAssocID="{1AD3B503-96A6-4555-B710-FD852A8E5199}" presName="composite" presStyleCnt="0"/>
      <dgm:spPr/>
    </dgm:pt>
    <dgm:pt modelId="{CD1184D5-278A-4B70-ABCA-4EC47341E5E5}" type="pres">
      <dgm:prSet presAssocID="{1AD3B503-96A6-4555-B710-FD852A8E5199}" presName="parentText" presStyleLbl="alignNode1" presStyleIdx="2" presStyleCnt="3">
        <dgm:presLayoutVars>
          <dgm:chMax val="1"/>
          <dgm:bulletEnabled val="1"/>
        </dgm:presLayoutVars>
      </dgm:prSet>
      <dgm:spPr/>
      <dgm:t>
        <a:bodyPr/>
        <a:lstStyle/>
        <a:p>
          <a:endParaRPr lang="zh-CN" altLang="en-US"/>
        </a:p>
      </dgm:t>
    </dgm:pt>
    <dgm:pt modelId="{EE459B5B-74C9-4433-9A06-5056DE5EAA1C}" type="pres">
      <dgm:prSet presAssocID="{1AD3B503-96A6-4555-B710-FD852A8E5199}" presName="descendantText" presStyleLbl="alignAcc1" presStyleIdx="2" presStyleCnt="3">
        <dgm:presLayoutVars>
          <dgm:bulletEnabled val="1"/>
        </dgm:presLayoutVars>
      </dgm:prSet>
      <dgm:spPr/>
      <dgm:t>
        <a:bodyPr/>
        <a:lstStyle/>
        <a:p>
          <a:endParaRPr lang="zh-CN" altLang="en-US"/>
        </a:p>
      </dgm:t>
    </dgm:pt>
  </dgm:ptLst>
  <dgm:cxnLst>
    <dgm:cxn modelId="{F1F5B3BC-6D97-4AC1-B142-062E81D37470}" srcId="{6D836BEE-BD73-4AEE-949D-F1590165B02F}" destId="{131E03EB-C3CD-4DB9-B941-3EC76099BB70}" srcOrd="0" destOrd="0" parTransId="{F4BCA0EF-B499-4FF2-B6A8-EF6C8CBF004C}" sibTransId="{913A7102-713E-4D0E-B6F4-CDB715FC650A}"/>
    <dgm:cxn modelId="{832EE31E-2243-48D6-9853-D48DFFA7FAC5}" type="presOf" srcId="{7903617A-0AA8-492C-BEEA-E521FACB645A}" destId="{481E31D6-6BC6-4649-B41D-AC0FC987B9E2}" srcOrd="0" destOrd="0" presId="urn:microsoft.com/office/officeart/2005/8/layout/chevron2"/>
    <dgm:cxn modelId="{DFAB7EC6-1352-4889-8B91-3CBF5559A4A6}" type="presOf" srcId="{56B9C262-50F2-4021-B02E-36F62AD97758}" destId="{834630FD-2D90-4E72-9128-9A16AFD6B81A}" srcOrd="0" destOrd="0" presId="urn:microsoft.com/office/officeart/2005/8/layout/chevron2"/>
    <dgm:cxn modelId="{35CDF15D-8B5D-4FD1-B193-41318EE64DFD}" srcId="{1AD3B503-96A6-4555-B710-FD852A8E5199}" destId="{8F5C5FF9-FA17-4A6E-8008-1C24B44376EB}" srcOrd="0" destOrd="0" parTransId="{1E5B0583-1037-4B1F-A7D4-CD45CCC47E06}" sibTransId="{A18659E4-7692-458F-A84A-F3557640C4EB}"/>
    <dgm:cxn modelId="{CAB0571D-C426-43A5-BEFE-1B6B17841644}" type="presOf" srcId="{8F5C5FF9-FA17-4A6E-8008-1C24B44376EB}" destId="{EE459B5B-74C9-4433-9A06-5056DE5EAA1C}" srcOrd="0" destOrd="0" presId="urn:microsoft.com/office/officeart/2005/8/layout/chevron2"/>
    <dgm:cxn modelId="{DBE2219E-85D3-4FE3-8237-B51CEAD15132}" srcId="{78D9A8E0-08B6-4579-9BCE-2DEE26830066}" destId="{56B9C262-50F2-4021-B02E-36F62AD97758}" srcOrd="0" destOrd="0" parTransId="{523497A5-39E2-4581-AD7E-E27B5D403CBA}" sibTransId="{93FDAAF5-655A-42ED-AEA7-BB2A4B7989B5}"/>
    <dgm:cxn modelId="{914BCD5C-1B57-4CED-9611-CF06B8E75FA4}" srcId="{56B9C262-50F2-4021-B02E-36F62AD97758}" destId="{7903617A-0AA8-492C-BEEA-E521FACB645A}" srcOrd="0" destOrd="0" parTransId="{D3C24726-9226-41B8-BB99-11655B1A8F8C}" sibTransId="{83B47831-2929-43FE-8A6D-84070174F6A5}"/>
    <dgm:cxn modelId="{5A92885C-D9F1-4AC6-BFD3-7436C693E76D}" type="presOf" srcId="{131E03EB-C3CD-4DB9-B941-3EC76099BB70}" destId="{EE421FA5-26A1-4603-880B-4066E14ACE45}" srcOrd="0" destOrd="0" presId="urn:microsoft.com/office/officeart/2005/8/layout/chevron2"/>
    <dgm:cxn modelId="{639AEE4F-9528-4137-BE6F-363340E316BD}" type="presOf" srcId="{78D9A8E0-08B6-4579-9BCE-2DEE26830066}" destId="{70D695BA-E070-4484-B4DF-D58EB8E6E067}" srcOrd="0" destOrd="0" presId="urn:microsoft.com/office/officeart/2005/8/layout/chevron2"/>
    <dgm:cxn modelId="{E286E604-DED2-409D-8923-CD50FD4BE5D9}" type="presOf" srcId="{6D836BEE-BD73-4AEE-949D-F1590165B02F}" destId="{CEED264F-0806-4412-B1D1-9DD40FA8FA64}" srcOrd="0" destOrd="0" presId="urn:microsoft.com/office/officeart/2005/8/layout/chevron2"/>
    <dgm:cxn modelId="{171C7F6A-88B3-42F2-A628-8F8C94EBBFFB}" srcId="{78D9A8E0-08B6-4579-9BCE-2DEE26830066}" destId="{6D836BEE-BD73-4AEE-949D-F1590165B02F}" srcOrd="1" destOrd="0" parTransId="{01E60709-B8A1-463D-9CDE-66BD709F4E81}" sibTransId="{FC9BD1BE-EDD8-4E09-8DAF-328D6158D362}"/>
    <dgm:cxn modelId="{16C48DBC-F126-493E-AB4F-E0A304E8932B}" type="presOf" srcId="{1AD3B503-96A6-4555-B710-FD852A8E5199}" destId="{CD1184D5-278A-4B70-ABCA-4EC47341E5E5}" srcOrd="0" destOrd="0" presId="urn:microsoft.com/office/officeart/2005/8/layout/chevron2"/>
    <dgm:cxn modelId="{7F7C4969-5EC1-4217-A983-9557848C0ACA}" srcId="{78D9A8E0-08B6-4579-9BCE-2DEE26830066}" destId="{1AD3B503-96A6-4555-B710-FD852A8E5199}" srcOrd="2" destOrd="0" parTransId="{6A6BBCB0-82F5-4ED7-B51E-9BFADD84616E}" sibTransId="{EC208705-0509-4FA2-AEC8-D93972D84EA0}"/>
    <dgm:cxn modelId="{DA3AB0F3-D6E5-425D-9300-4CBA7DF35C48}" type="presParOf" srcId="{70D695BA-E070-4484-B4DF-D58EB8E6E067}" destId="{333B0DCB-24E9-4583-9A23-73017215F63E}" srcOrd="0" destOrd="0" presId="urn:microsoft.com/office/officeart/2005/8/layout/chevron2"/>
    <dgm:cxn modelId="{31FE16F4-6911-480F-8BDE-226A92FCA569}" type="presParOf" srcId="{333B0DCB-24E9-4583-9A23-73017215F63E}" destId="{834630FD-2D90-4E72-9128-9A16AFD6B81A}" srcOrd="0" destOrd="0" presId="urn:microsoft.com/office/officeart/2005/8/layout/chevron2"/>
    <dgm:cxn modelId="{894B3B1B-78D7-4284-A99D-866E26E44933}" type="presParOf" srcId="{333B0DCB-24E9-4583-9A23-73017215F63E}" destId="{481E31D6-6BC6-4649-B41D-AC0FC987B9E2}" srcOrd="1" destOrd="0" presId="urn:microsoft.com/office/officeart/2005/8/layout/chevron2"/>
    <dgm:cxn modelId="{4E473DB5-52F0-4536-9B4C-669759472ED9}" type="presParOf" srcId="{70D695BA-E070-4484-B4DF-D58EB8E6E067}" destId="{8C73B8AE-ED49-4B5B-B51B-7CC32380FE44}" srcOrd="1" destOrd="0" presId="urn:microsoft.com/office/officeart/2005/8/layout/chevron2"/>
    <dgm:cxn modelId="{2955DC8F-FB8D-49FF-87F2-7662E3E50CCF}" type="presParOf" srcId="{70D695BA-E070-4484-B4DF-D58EB8E6E067}" destId="{45CA8CAF-4275-419B-89AA-9D970AC0BFE4}" srcOrd="2" destOrd="0" presId="urn:microsoft.com/office/officeart/2005/8/layout/chevron2"/>
    <dgm:cxn modelId="{14AA9A21-E66F-43D3-B5A2-4B07C19F061A}" type="presParOf" srcId="{45CA8CAF-4275-419B-89AA-9D970AC0BFE4}" destId="{CEED264F-0806-4412-B1D1-9DD40FA8FA64}" srcOrd="0" destOrd="0" presId="urn:microsoft.com/office/officeart/2005/8/layout/chevron2"/>
    <dgm:cxn modelId="{0757CD64-891D-4783-930F-D6657AD512CA}" type="presParOf" srcId="{45CA8CAF-4275-419B-89AA-9D970AC0BFE4}" destId="{EE421FA5-26A1-4603-880B-4066E14ACE45}" srcOrd="1" destOrd="0" presId="urn:microsoft.com/office/officeart/2005/8/layout/chevron2"/>
    <dgm:cxn modelId="{77C0E36D-9A36-49E3-9AFF-78BB19AE8FC0}" type="presParOf" srcId="{70D695BA-E070-4484-B4DF-D58EB8E6E067}" destId="{8CBAE8E5-3706-40A3-9BBC-A01E86C52407}" srcOrd="3" destOrd="0" presId="urn:microsoft.com/office/officeart/2005/8/layout/chevron2"/>
    <dgm:cxn modelId="{94E73A77-7282-4867-9608-910C953310FD}" type="presParOf" srcId="{70D695BA-E070-4484-B4DF-D58EB8E6E067}" destId="{0A1B3D43-DA8B-4D89-BF84-3DBEAC41CE61}" srcOrd="4" destOrd="0" presId="urn:microsoft.com/office/officeart/2005/8/layout/chevron2"/>
    <dgm:cxn modelId="{90CF7391-3157-4AFB-B6BB-5458E67ECE6F}" type="presParOf" srcId="{0A1B3D43-DA8B-4D89-BF84-3DBEAC41CE61}" destId="{CD1184D5-278A-4B70-ABCA-4EC47341E5E5}" srcOrd="0" destOrd="0" presId="urn:microsoft.com/office/officeart/2005/8/layout/chevron2"/>
    <dgm:cxn modelId="{3D86E19F-70E3-4AB5-82AD-034F5343F343}" type="presParOf" srcId="{0A1B3D43-DA8B-4D89-BF84-3DBEAC41CE61}" destId="{EE459B5B-74C9-4433-9A06-5056DE5EAA1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33113B-2171-4C59-AE41-2F71E90BD461}" type="doc">
      <dgm:prSet loTypeId="urn:microsoft.com/office/officeart/2005/8/layout/vProcess5" loCatId="process" qsTypeId="urn:microsoft.com/office/officeart/2005/8/quickstyle/3d5" qsCatId="3D" csTypeId="urn:microsoft.com/office/officeart/2005/8/colors/accent1_2" csCatId="accent1" phldr="1"/>
      <dgm:spPr/>
      <dgm:t>
        <a:bodyPr/>
        <a:lstStyle/>
        <a:p>
          <a:endParaRPr lang="zh-CN" altLang="en-US"/>
        </a:p>
      </dgm:t>
    </dgm:pt>
    <dgm:pt modelId="{7B33802D-741A-4F47-9F5A-A2D121ED4921}">
      <dgm:prSet phldrT="[文本]"/>
      <dgm:spPr/>
      <dgm:t>
        <a:bodyPr/>
        <a:lstStyle/>
        <a:p>
          <a:r>
            <a:rPr lang="zh-CN" altLang="en-US" dirty="0">
              <a:solidFill>
                <a:schemeClr val="tx1"/>
              </a:solidFill>
              <a:latin typeface="微软雅黑" pitchFamily="34" charset="-122"/>
              <a:ea typeface="微软雅黑" pitchFamily="34" charset="-122"/>
            </a:rPr>
            <a:t>企业持久生存</a:t>
          </a:r>
        </a:p>
      </dgm:t>
    </dgm:pt>
    <dgm:pt modelId="{AF27C495-83F5-4F2C-A8CC-C201EC5360EE}" type="parTrans" cxnId="{F029C531-774B-48BD-911C-6FF1BDF1F533}">
      <dgm:prSet/>
      <dgm:spPr/>
      <dgm:t>
        <a:bodyPr/>
        <a:lstStyle/>
        <a:p>
          <a:endParaRPr lang="zh-CN" altLang="en-US">
            <a:solidFill>
              <a:schemeClr val="tx1"/>
            </a:solidFill>
          </a:endParaRPr>
        </a:p>
      </dgm:t>
    </dgm:pt>
    <dgm:pt modelId="{136ECEC5-DB02-4B6B-9ED5-C67C725B97AF}" type="sibTrans" cxnId="{F029C531-774B-48BD-911C-6FF1BDF1F533}">
      <dgm:prSet/>
      <dgm:spPr/>
      <dgm:t>
        <a:bodyPr/>
        <a:lstStyle/>
        <a:p>
          <a:endParaRPr lang="zh-CN" altLang="en-US">
            <a:solidFill>
              <a:schemeClr val="tx1"/>
            </a:solidFill>
          </a:endParaRPr>
        </a:p>
      </dgm:t>
    </dgm:pt>
    <dgm:pt modelId="{4CBC9417-244A-463A-9F32-11B856B6655F}">
      <dgm:prSet phldrT="[文本]"/>
      <dgm:spPr/>
      <dgm:t>
        <a:bodyPr/>
        <a:lstStyle/>
        <a:p>
          <a:r>
            <a:rPr lang="zh-CN" altLang="en-US">
              <a:solidFill>
                <a:schemeClr val="tx1"/>
              </a:solidFill>
              <a:latin typeface="微软雅黑" pitchFamily="34" charset="-122"/>
              <a:ea typeface="微软雅黑" pitchFamily="34" charset="-122"/>
            </a:rPr>
            <a:t>项目的成功</a:t>
          </a:r>
          <a:endParaRPr lang="zh-CN" altLang="en-US" dirty="0">
            <a:solidFill>
              <a:schemeClr val="tx1"/>
            </a:solidFill>
            <a:latin typeface="微软雅黑" pitchFamily="34" charset="-122"/>
            <a:ea typeface="微软雅黑" pitchFamily="34" charset="-122"/>
          </a:endParaRPr>
        </a:p>
      </dgm:t>
    </dgm:pt>
    <dgm:pt modelId="{BF07DB40-06AD-446B-9FA0-2ABF2B232CE1}" type="parTrans" cxnId="{8A0CA21E-2CD5-4435-B388-5026D0D88227}">
      <dgm:prSet/>
      <dgm:spPr/>
      <dgm:t>
        <a:bodyPr/>
        <a:lstStyle/>
        <a:p>
          <a:endParaRPr lang="zh-CN" altLang="en-US">
            <a:solidFill>
              <a:schemeClr val="tx1"/>
            </a:solidFill>
          </a:endParaRPr>
        </a:p>
      </dgm:t>
    </dgm:pt>
    <dgm:pt modelId="{B4A32B4A-15A2-49A4-A4AE-5F68B0250707}" type="sibTrans" cxnId="{8A0CA21E-2CD5-4435-B388-5026D0D88227}">
      <dgm:prSet/>
      <dgm:spPr/>
      <dgm:t>
        <a:bodyPr/>
        <a:lstStyle/>
        <a:p>
          <a:endParaRPr lang="zh-CN" altLang="en-US">
            <a:solidFill>
              <a:schemeClr val="tx1"/>
            </a:solidFill>
          </a:endParaRPr>
        </a:p>
      </dgm:t>
    </dgm:pt>
    <dgm:pt modelId="{F3E3457A-5C82-466B-8152-9CC7D735FCDA}">
      <dgm:prSet phldrT="[文本]"/>
      <dgm:spPr/>
      <dgm:t>
        <a:bodyPr/>
        <a:lstStyle/>
        <a:p>
          <a:r>
            <a:rPr lang="zh-CN" altLang="en-US" dirty="0">
              <a:solidFill>
                <a:schemeClr val="tx1"/>
              </a:solidFill>
              <a:latin typeface="微软雅黑" pitchFamily="34" charset="-122"/>
              <a:ea typeface="微软雅黑" pitchFamily="34" charset="-122"/>
            </a:rPr>
            <a:t>优良的项目管理</a:t>
          </a:r>
        </a:p>
      </dgm:t>
    </dgm:pt>
    <dgm:pt modelId="{9EA34088-7DA1-46F6-B476-D46A68B2E240}" type="parTrans" cxnId="{E32F936E-60E3-4158-A950-0CFE2483FD1C}">
      <dgm:prSet/>
      <dgm:spPr/>
      <dgm:t>
        <a:bodyPr/>
        <a:lstStyle/>
        <a:p>
          <a:endParaRPr lang="zh-CN" altLang="en-US">
            <a:solidFill>
              <a:schemeClr val="tx1"/>
            </a:solidFill>
          </a:endParaRPr>
        </a:p>
      </dgm:t>
    </dgm:pt>
    <dgm:pt modelId="{41663A3A-C312-4ACB-9F09-1297BE96E771}" type="sibTrans" cxnId="{E32F936E-60E3-4158-A950-0CFE2483FD1C}">
      <dgm:prSet/>
      <dgm:spPr/>
      <dgm:t>
        <a:bodyPr/>
        <a:lstStyle/>
        <a:p>
          <a:endParaRPr lang="zh-CN" altLang="en-US">
            <a:solidFill>
              <a:schemeClr val="tx1"/>
            </a:solidFill>
          </a:endParaRPr>
        </a:p>
      </dgm:t>
    </dgm:pt>
    <dgm:pt modelId="{830B3DE5-DFB9-49AE-A51A-4DE1A17010AD}">
      <dgm:prSet/>
      <dgm:spPr/>
      <dgm:t>
        <a:bodyPr/>
        <a:lstStyle/>
        <a:p>
          <a:r>
            <a:rPr lang="zh-CN" altLang="en-US">
              <a:solidFill>
                <a:srgbClr val="FF0000"/>
              </a:solidFill>
              <a:latin typeface="微软雅黑" pitchFamily="34" charset="-122"/>
              <a:ea typeface="微软雅黑" pitchFamily="34" charset="-122"/>
            </a:rPr>
            <a:t>优秀的项目经理</a:t>
          </a:r>
          <a:endParaRPr lang="zh-CN" altLang="en-US" dirty="0">
            <a:solidFill>
              <a:srgbClr val="FF0000"/>
            </a:solidFill>
            <a:latin typeface="微软雅黑" pitchFamily="34" charset="-122"/>
            <a:ea typeface="微软雅黑" pitchFamily="34" charset="-122"/>
          </a:endParaRPr>
        </a:p>
      </dgm:t>
    </dgm:pt>
    <dgm:pt modelId="{3EB29CA6-7495-4195-9732-342C6AE1FE37}" type="parTrans" cxnId="{65B48DF4-849B-4752-A4C9-36D08CD8B8F6}">
      <dgm:prSet/>
      <dgm:spPr/>
      <dgm:t>
        <a:bodyPr/>
        <a:lstStyle/>
        <a:p>
          <a:endParaRPr lang="zh-CN" altLang="en-US">
            <a:solidFill>
              <a:schemeClr val="tx1"/>
            </a:solidFill>
          </a:endParaRPr>
        </a:p>
      </dgm:t>
    </dgm:pt>
    <dgm:pt modelId="{C6A898D1-5927-4D53-BCA3-22955C84AD99}" type="sibTrans" cxnId="{65B48DF4-849B-4752-A4C9-36D08CD8B8F6}">
      <dgm:prSet/>
      <dgm:spPr/>
      <dgm:t>
        <a:bodyPr/>
        <a:lstStyle/>
        <a:p>
          <a:endParaRPr lang="zh-CN" altLang="en-US">
            <a:solidFill>
              <a:schemeClr val="tx1"/>
            </a:solidFill>
          </a:endParaRPr>
        </a:p>
      </dgm:t>
    </dgm:pt>
    <dgm:pt modelId="{960783B2-8317-4BCC-BE15-9D523085981F}" type="pres">
      <dgm:prSet presAssocID="{BD33113B-2171-4C59-AE41-2F71E90BD461}" presName="outerComposite" presStyleCnt="0">
        <dgm:presLayoutVars>
          <dgm:chMax val="5"/>
          <dgm:dir/>
          <dgm:resizeHandles val="exact"/>
        </dgm:presLayoutVars>
      </dgm:prSet>
      <dgm:spPr/>
      <dgm:t>
        <a:bodyPr/>
        <a:lstStyle/>
        <a:p>
          <a:endParaRPr lang="zh-CN" altLang="en-US"/>
        </a:p>
      </dgm:t>
    </dgm:pt>
    <dgm:pt modelId="{237B71B0-EC50-4F59-925C-392285D0CD51}" type="pres">
      <dgm:prSet presAssocID="{BD33113B-2171-4C59-AE41-2F71E90BD461}" presName="dummyMaxCanvas" presStyleCnt="0">
        <dgm:presLayoutVars/>
      </dgm:prSet>
      <dgm:spPr/>
    </dgm:pt>
    <dgm:pt modelId="{68A1FBCA-E56C-4450-B4CB-0B1FC39E32E0}" type="pres">
      <dgm:prSet presAssocID="{BD33113B-2171-4C59-AE41-2F71E90BD461}" presName="FourNodes_1" presStyleLbl="node1" presStyleIdx="0" presStyleCnt="4">
        <dgm:presLayoutVars>
          <dgm:bulletEnabled val="1"/>
        </dgm:presLayoutVars>
      </dgm:prSet>
      <dgm:spPr/>
      <dgm:t>
        <a:bodyPr/>
        <a:lstStyle/>
        <a:p>
          <a:endParaRPr lang="zh-CN" altLang="en-US"/>
        </a:p>
      </dgm:t>
    </dgm:pt>
    <dgm:pt modelId="{1A691A9F-1EA3-4EDF-9A27-02B962AD1EBF}" type="pres">
      <dgm:prSet presAssocID="{BD33113B-2171-4C59-AE41-2F71E90BD461}" presName="FourNodes_2" presStyleLbl="node1" presStyleIdx="1" presStyleCnt="4">
        <dgm:presLayoutVars>
          <dgm:bulletEnabled val="1"/>
        </dgm:presLayoutVars>
      </dgm:prSet>
      <dgm:spPr/>
      <dgm:t>
        <a:bodyPr/>
        <a:lstStyle/>
        <a:p>
          <a:endParaRPr lang="zh-CN" altLang="en-US"/>
        </a:p>
      </dgm:t>
    </dgm:pt>
    <dgm:pt modelId="{33A883B4-EE52-406D-9F90-025D043D0CF4}" type="pres">
      <dgm:prSet presAssocID="{BD33113B-2171-4C59-AE41-2F71E90BD461}" presName="FourNodes_3" presStyleLbl="node1" presStyleIdx="2" presStyleCnt="4">
        <dgm:presLayoutVars>
          <dgm:bulletEnabled val="1"/>
        </dgm:presLayoutVars>
      </dgm:prSet>
      <dgm:spPr/>
      <dgm:t>
        <a:bodyPr/>
        <a:lstStyle/>
        <a:p>
          <a:endParaRPr lang="zh-CN" altLang="en-US"/>
        </a:p>
      </dgm:t>
    </dgm:pt>
    <dgm:pt modelId="{B1C55E74-50CD-44CF-947C-D18AD2636034}" type="pres">
      <dgm:prSet presAssocID="{BD33113B-2171-4C59-AE41-2F71E90BD461}" presName="FourNodes_4" presStyleLbl="node1" presStyleIdx="3" presStyleCnt="4">
        <dgm:presLayoutVars>
          <dgm:bulletEnabled val="1"/>
        </dgm:presLayoutVars>
      </dgm:prSet>
      <dgm:spPr/>
      <dgm:t>
        <a:bodyPr/>
        <a:lstStyle/>
        <a:p>
          <a:endParaRPr lang="zh-CN" altLang="en-US"/>
        </a:p>
      </dgm:t>
    </dgm:pt>
    <dgm:pt modelId="{7B528B87-9C11-4193-986C-4756CAB02075}" type="pres">
      <dgm:prSet presAssocID="{BD33113B-2171-4C59-AE41-2F71E90BD461}" presName="FourConn_1-2" presStyleLbl="fgAccFollowNode1" presStyleIdx="0" presStyleCnt="3" custAng="10800000">
        <dgm:presLayoutVars>
          <dgm:bulletEnabled val="1"/>
        </dgm:presLayoutVars>
      </dgm:prSet>
      <dgm:spPr/>
      <dgm:t>
        <a:bodyPr/>
        <a:lstStyle/>
        <a:p>
          <a:endParaRPr lang="zh-CN" altLang="en-US"/>
        </a:p>
      </dgm:t>
    </dgm:pt>
    <dgm:pt modelId="{313E5E44-AC47-45D1-81E1-45666E40AB2F}" type="pres">
      <dgm:prSet presAssocID="{BD33113B-2171-4C59-AE41-2F71E90BD461}" presName="FourConn_2-3" presStyleLbl="fgAccFollowNode1" presStyleIdx="1" presStyleCnt="3" custAng="10800000">
        <dgm:presLayoutVars>
          <dgm:bulletEnabled val="1"/>
        </dgm:presLayoutVars>
      </dgm:prSet>
      <dgm:spPr/>
      <dgm:t>
        <a:bodyPr/>
        <a:lstStyle/>
        <a:p>
          <a:endParaRPr lang="zh-CN" altLang="en-US"/>
        </a:p>
      </dgm:t>
    </dgm:pt>
    <dgm:pt modelId="{A97ECC58-33EC-47DF-8104-33A30B2ABC00}" type="pres">
      <dgm:prSet presAssocID="{BD33113B-2171-4C59-AE41-2F71E90BD461}" presName="FourConn_3-4" presStyleLbl="fgAccFollowNode1" presStyleIdx="2" presStyleCnt="3" custAng="10800000">
        <dgm:presLayoutVars>
          <dgm:bulletEnabled val="1"/>
        </dgm:presLayoutVars>
      </dgm:prSet>
      <dgm:spPr/>
      <dgm:t>
        <a:bodyPr/>
        <a:lstStyle/>
        <a:p>
          <a:endParaRPr lang="zh-CN" altLang="en-US"/>
        </a:p>
      </dgm:t>
    </dgm:pt>
    <dgm:pt modelId="{8680F7D4-9B14-4F2A-B8EC-ED1926880BC5}" type="pres">
      <dgm:prSet presAssocID="{BD33113B-2171-4C59-AE41-2F71E90BD461}" presName="FourNodes_1_text" presStyleLbl="node1" presStyleIdx="3" presStyleCnt="4">
        <dgm:presLayoutVars>
          <dgm:bulletEnabled val="1"/>
        </dgm:presLayoutVars>
      </dgm:prSet>
      <dgm:spPr/>
      <dgm:t>
        <a:bodyPr/>
        <a:lstStyle/>
        <a:p>
          <a:endParaRPr lang="zh-CN" altLang="en-US"/>
        </a:p>
      </dgm:t>
    </dgm:pt>
    <dgm:pt modelId="{017628BF-2CB5-4491-8F22-5F7F7EF99B2A}" type="pres">
      <dgm:prSet presAssocID="{BD33113B-2171-4C59-AE41-2F71E90BD461}" presName="FourNodes_2_text" presStyleLbl="node1" presStyleIdx="3" presStyleCnt="4">
        <dgm:presLayoutVars>
          <dgm:bulletEnabled val="1"/>
        </dgm:presLayoutVars>
      </dgm:prSet>
      <dgm:spPr/>
      <dgm:t>
        <a:bodyPr/>
        <a:lstStyle/>
        <a:p>
          <a:endParaRPr lang="zh-CN" altLang="en-US"/>
        </a:p>
      </dgm:t>
    </dgm:pt>
    <dgm:pt modelId="{51E1F7B1-698D-4E50-A39B-6258E249D925}" type="pres">
      <dgm:prSet presAssocID="{BD33113B-2171-4C59-AE41-2F71E90BD461}" presName="FourNodes_3_text" presStyleLbl="node1" presStyleIdx="3" presStyleCnt="4">
        <dgm:presLayoutVars>
          <dgm:bulletEnabled val="1"/>
        </dgm:presLayoutVars>
      </dgm:prSet>
      <dgm:spPr/>
      <dgm:t>
        <a:bodyPr/>
        <a:lstStyle/>
        <a:p>
          <a:endParaRPr lang="zh-CN" altLang="en-US"/>
        </a:p>
      </dgm:t>
    </dgm:pt>
    <dgm:pt modelId="{3CC6818C-6FAE-48B0-B6C1-95EBD58F23AD}" type="pres">
      <dgm:prSet presAssocID="{BD33113B-2171-4C59-AE41-2F71E90BD461}" presName="FourNodes_4_text" presStyleLbl="node1" presStyleIdx="3" presStyleCnt="4">
        <dgm:presLayoutVars>
          <dgm:bulletEnabled val="1"/>
        </dgm:presLayoutVars>
      </dgm:prSet>
      <dgm:spPr/>
      <dgm:t>
        <a:bodyPr/>
        <a:lstStyle/>
        <a:p>
          <a:endParaRPr lang="zh-CN" altLang="en-US"/>
        </a:p>
      </dgm:t>
    </dgm:pt>
  </dgm:ptLst>
  <dgm:cxnLst>
    <dgm:cxn modelId="{91A71819-FE21-49C3-BF3D-8224569D3790}" type="presOf" srcId="{830B3DE5-DFB9-49AE-A51A-4DE1A17010AD}" destId="{B1C55E74-50CD-44CF-947C-D18AD2636034}" srcOrd="0" destOrd="0" presId="urn:microsoft.com/office/officeart/2005/8/layout/vProcess5"/>
    <dgm:cxn modelId="{8F0FC5BE-AD53-4CCD-8C26-003ADA0C390A}" type="presOf" srcId="{7B33802D-741A-4F47-9F5A-A2D121ED4921}" destId="{8680F7D4-9B14-4F2A-B8EC-ED1926880BC5}" srcOrd="1" destOrd="0" presId="urn:microsoft.com/office/officeart/2005/8/layout/vProcess5"/>
    <dgm:cxn modelId="{65B48DF4-849B-4752-A4C9-36D08CD8B8F6}" srcId="{BD33113B-2171-4C59-AE41-2F71E90BD461}" destId="{830B3DE5-DFB9-49AE-A51A-4DE1A17010AD}" srcOrd="3" destOrd="0" parTransId="{3EB29CA6-7495-4195-9732-342C6AE1FE37}" sibTransId="{C6A898D1-5927-4D53-BCA3-22955C84AD99}"/>
    <dgm:cxn modelId="{B9B3987F-863E-45E9-9DA7-698BFAB34B12}" type="presOf" srcId="{136ECEC5-DB02-4B6B-9ED5-C67C725B97AF}" destId="{7B528B87-9C11-4193-986C-4756CAB02075}" srcOrd="0" destOrd="0" presId="urn:microsoft.com/office/officeart/2005/8/layout/vProcess5"/>
    <dgm:cxn modelId="{3CF32614-4F2B-4E8C-BF92-DB62CEA28341}" type="presOf" srcId="{830B3DE5-DFB9-49AE-A51A-4DE1A17010AD}" destId="{3CC6818C-6FAE-48B0-B6C1-95EBD58F23AD}" srcOrd="1" destOrd="0" presId="urn:microsoft.com/office/officeart/2005/8/layout/vProcess5"/>
    <dgm:cxn modelId="{F029C531-774B-48BD-911C-6FF1BDF1F533}" srcId="{BD33113B-2171-4C59-AE41-2F71E90BD461}" destId="{7B33802D-741A-4F47-9F5A-A2D121ED4921}" srcOrd="0" destOrd="0" parTransId="{AF27C495-83F5-4F2C-A8CC-C201EC5360EE}" sibTransId="{136ECEC5-DB02-4B6B-9ED5-C67C725B97AF}"/>
    <dgm:cxn modelId="{A4FE78CC-6E68-4341-B150-DDB9A6E338FA}" type="presOf" srcId="{BD33113B-2171-4C59-AE41-2F71E90BD461}" destId="{960783B2-8317-4BCC-BE15-9D523085981F}" srcOrd="0" destOrd="0" presId="urn:microsoft.com/office/officeart/2005/8/layout/vProcess5"/>
    <dgm:cxn modelId="{46836C8A-BCA4-4546-83E4-678C6EF8720F}" type="presOf" srcId="{7B33802D-741A-4F47-9F5A-A2D121ED4921}" destId="{68A1FBCA-E56C-4450-B4CB-0B1FC39E32E0}" srcOrd="0" destOrd="0" presId="urn:microsoft.com/office/officeart/2005/8/layout/vProcess5"/>
    <dgm:cxn modelId="{4E5576EE-ABF3-407C-8E5F-29A4B114F28E}" type="presOf" srcId="{F3E3457A-5C82-466B-8152-9CC7D735FCDA}" destId="{51E1F7B1-698D-4E50-A39B-6258E249D925}" srcOrd="1" destOrd="0" presId="urn:microsoft.com/office/officeart/2005/8/layout/vProcess5"/>
    <dgm:cxn modelId="{77C4C0E8-3DA4-45D7-8942-8B971EADD4A3}" type="presOf" srcId="{4CBC9417-244A-463A-9F32-11B856B6655F}" destId="{1A691A9F-1EA3-4EDF-9A27-02B962AD1EBF}" srcOrd="0" destOrd="0" presId="urn:microsoft.com/office/officeart/2005/8/layout/vProcess5"/>
    <dgm:cxn modelId="{8A0CA21E-2CD5-4435-B388-5026D0D88227}" srcId="{BD33113B-2171-4C59-AE41-2F71E90BD461}" destId="{4CBC9417-244A-463A-9F32-11B856B6655F}" srcOrd="1" destOrd="0" parTransId="{BF07DB40-06AD-446B-9FA0-2ABF2B232CE1}" sibTransId="{B4A32B4A-15A2-49A4-A4AE-5F68B0250707}"/>
    <dgm:cxn modelId="{7ECBE04C-BB49-4F7A-AD83-BD7DAC7FD414}" type="presOf" srcId="{B4A32B4A-15A2-49A4-A4AE-5F68B0250707}" destId="{313E5E44-AC47-45D1-81E1-45666E40AB2F}" srcOrd="0" destOrd="0" presId="urn:microsoft.com/office/officeart/2005/8/layout/vProcess5"/>
    <dgm:cxn modelId="{E32F936E-60E3-4158-A950-0CFE2483FD1C}" srcId="{BD33113B-2171-4C59-AE41-2F71E90BD461}" destId="{F3E3457A-5C82-466B-8152-9CC7D735FCDA}" srcOrd="2" destOrd="0" parTransId="{9EA34088-7DA1-46F6-B476-D46A68B2E240}" sibTransId="{41663A3A-C312-4ACB-9F09-1297BE96E771}"/>
    <dgm:cxn modelId="{C5CDCE58-77E8-4854-AB04-F031C1C7B2C3}" type="presOf" srcId="{F3E3457A-5C82-466B-8152-9CC7D735FCDA}" destId="{33A883B4-EE52-406D-9F90-025D043D0CF4}" srcOrd="0" destOrd="0" presId="urn:microsoft.com/office/officeart/2005/8/layout/vProcess5"/>
    <dgm:cxn modelId="{0D041C8D-C54F-4160-8672-A9C6C926E133}" type="presOf" srcId="{4CBC9417-244A-463A-9F32-11B856B6655F}" destId="{017628BF-2CB5-4491-8F22-5F7F7EF99B2A}" srcOrd="1" destOrd="0" presId="urn:microsoft.com/office/officeart/2005/8/layout/vProcess5"/>
    <dgm:cxn modelId="{78F36107-D9BD-476E-9829-4632C65F2BEC}" type="presOf" srcId="{41663A3A-C312-4ACB-9F09-1297BE96E771}" destId="{A97ECC58-33EC-47DF-8104-33A30B2ABC00}" srcOrd="0" destOrd="0" presId="urn:microsoft.com/office/officeart/2005/8/layout/vProcess5"/>
    <dgm:cxn modelId="{926422A3-E785-4B2E-8805-1A8EADC9A26B}" type="presParOf" srcId="{960783B2-8317-4BCC-BE15-9D523085981F}" destId="{237B71B0-EC50-4F59-925C-392285D0CD51}" srcOrd="0" destOrd="0" presId="urn:microsoft.com/office/officeart/2005/8/layout/vProcess5"/>
    <dgm:cxn modelId="{49D60FBA-D131-4912-89C1-E3EFFC7CCE78}" type="presParOf" srcId="{960783B2-8317-4BCC-BE15-9D523085981F}" destId="{68A1FBCA-E56C-4450-B4CB-0B1FC39E32E0}" srcOrd="1" destOrd="0" presId="urn:microsoft.com/office/officeart/2005/8/layout/vProcess5"/>
    <dgm:cxn modelId="{BEEEB34E-53EF-433F-B128-8A37027B623F}" type="presParOf" srcId="{960783B2-8317-4BCC-BE15-9D523085981F}" destId="{1A691A9F-1EA3-4EDF-9A27-02B962AD1EBF}" srcOrd="2" destOrd="0" presId="urn:microsoft.com/office/officeart/2005/8/layout/vProcess5"/>
    <dgm:cxn modelId="{E4EDCEDC-FAF6-408C-8B48-EFF29EB2D7A7}" type="presParOf" srcId="{960783B2-8317-4BCC-BE15-9D523085981F}" destId="{33A883B4-EE52-406D-9F90-025D043D0CF4}" srcOrd="3" destOrd="0" presId="urn:microsoft.com/office/officeart/2005/8/layout/vProcess5"/>
    <dgm:cxn modelId="{154FEDE5-9C37-4A1B-BE05-43B0452EEA10}" type="presParOf" srcId="{960783B2-8317-4BCC-BE15-9D523085981F}" destId="{B1C55E74-50CD-44CF-947C-D18AD2636034}" srcOrd="4" destOrd="0" presId="urn:microsoft.com/office/officeart/2005/8/layout/vProcess5"/>
    <dgm:cxn modelId="{49D1F2AE-B58E-4E17-8801-19A2F37EF6FE}" type="presParOf" srcId="{960783B2-8317-4BCC-BE15-9D523085981F}" destId="{7B528B87-9C11-4193-986C-4756CAB02075}" srcOrd="5" destOrd="0" presId="urn:microsoft.com/office/officeart/2005/8/layout/vProcess5"/>
    <dgm:cxn modelId="{67E467BC-FE0A-42F5-BF60-72790AB127C1}" type="presParOf" srcId="{960783B2-8317-4BCC-BE15-9D523085981F}" destId="{313E5E44-AC47-45D1-81E1-45666E40AB2F}" srcOrd="6" destOrd="0" presId="urn:microsoft.com/office/officeart/2005/8/layout/vProcess5"/>
    <dgm:cxn modelId="{812B7C7A-DDA3-4F64-84AC-D997F8241EE0}" type="presParOf" srcId="{960783B2-8317-4BCC-BE15-9D523085981F}" destId="{A97ECC58-33EC-47DF-8104-33A30B2ABC00}" srcOrd="7" destOrd="0" presId="urn:microsoft.com/office/officeart/2005/8/layout/vProcess5"/>
    <dgm:cxn modelId="{DE7F0535-7BD3-4201-9218-B8A2FCF7ED42}" type="presParOf" srcId="{960783B2-8317-4BCC-BE15-9D523085981F}" destId="{8680F7D4-9B14-4F2A-B8EC-ED1926880BC5}" srcOrd="8" destOrd="0" presId="urn:microsoft.com/office/officeart/2005/8/layout/vProcess5"/>
    <dgm:cxn modelId="{2997B971-19F8-448B-AED4-0950E6C1FEC2}" type="presParOf" srcId="{960783B2-8317-4BCC-BE15-9D523085981F}" destId="{017628BF-2CB5-4491-8F22-5F7F7EF99B2A}" srcOrd="9" destOrd="0" presId="urn:microsoft.com/office/officeart/2005/8/layout/vProcess5"/>
    <dgm:cxn modelId="{E73372FA-2853-4187-9926-4A75A5739190}" type="presParOf" srcId="{960783B2-8317-4BCC-BE15-9D523085981F}" destId="{51E1F7B1-698D-4E50-A39B-6258E249D925}" srcOrd="10" destOrd="0" presId="urn:microsoft.com/office/officeart/2005/8/layout/vProcess5"/>
    <dgm:cxn modelId="{50FD3DF6-BF86-4330-83E0-EB34EA698426}" type="presParOf" srcId="{960783B2-8317-4BCC-BE15-9D523085981F}" destId="{3CC6818C-6FAE-48B0-B6C1-95EBD58F23A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E0CA22-22A1-49ED-8508-6F6BEEE7F8B7}"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itchFamily="34" charset="-122"/>
              <a:ea typeface="微软雅黑" pitchFamily="34" charset="-122"/>
            </a:rPr>
            <a:t>项目经理</a:t>
          </a:r>
        </a:p>
      </dgm:t>
    </dgm:pt>
    <dgm:pt modelId="{8EB2B355-7E0D-47A9-A89B-B2BF88398E70}" type="parTrans" cxnId="{54A4BF3F-AC66-4702-9F9C-54526DF515B0}">
      <dgm:prSet/>
      <dgm:spPr/>
      <dgm:t>
        <a:bodyPr/>
        <a:lstStyle/>
        <a:p>
          <a:endParaRPr lang="zh-CN" altLang="en-US" sz="1800" b="1">
            <a:solidFill>
              <a:schemeClr val="tx2"/>
            </a:solidFill>
            <a:latin typeface="微软雅黑" pitchFamily="34" charset="-122"/>
            <a:ea typeface="微软雅黑" pitchFamily="34" charset="-122"/>
          </a:endParaRPr>
        </a:p>
      </dgm:t>
    </dgm:pt>
    <dgm:pt modelId="{9D474ECF-263C-4748-AD02-270AA983084A}" type="sibTrans" cxnId="{54A4BF3F-AC66-4702-9F9C-54526DF515B0}">
      <dgm:prSet/>
      <dgm:spPr/>
      <dgm:t>
        <a:bodyPr/>
        <a:lstStyle/>
        <a:p>
          <a:endParaRPr lang="zh-CN" altLang="en-US" sz="1800" b="1">
            <a:solidFill>
              <a:schemeClr val="tx2"/>
            </a:solidFill>
            <a:latin typeface="微软雅黑" pitchFamily="34" charset="-122"/>
            <a:ea typeface="微软雅黑" pitchFamily="34" charset="-122"/>
          </a:endParaRPr>
        </a:p>
      </dgm:t>
    </dgm:pt>
    <dgm:pt modelId="{7F595739-5371-45EB-8D04-7CC3E719E1BC}">
      <dgm:prSet phldrT="[文本]" custT="1"/>
      <dgm:spPr>
        <a:solidFill>
          <a:schemeClr val="tx2"/>
        </a:solidFill>
      </dgm:spPr>
      <dgm:t>
        <a:bodyPr/>
        <a:lstStyle/>
        <a:p>
          <a:r>
            <a:rPr lang="zh-CN" altLang="en-US" sz="2400" b="1" dirty="0">
              <a:solidFill>
                <a:schemeClr val="accent3"/>
              </a:solidFill>
              <a:latin typeface="微软雅黑" pitchFamily="34" charset="-122"/>
              <a:ea typeface="微软雅黑" pitchFamily="34" charset="-122"/>
            </a:rPr>
            <a:t>项目管理知识</a:t>
          </a:r>
          <a:r>
            <a:rPr lang="en-US" altLang="zh-CN" sz="2400" b="1" dirty="0">
              <a:solidFill>
                <a:schemeClr val="accent3"/>
              </a:solidFill>
              <a:latin typeface="微软雅黑" pitchFamily="34" charset="-122"/>
              <a:ea typeface="微软雅黑" pitchFamily="34" charset="-122"/>
            </a:rPr>
            <a:t>(</a:t>
          </a:r>
          <a:r>
            <a:rPr lang="zh-CN" altLang="en-US" sz="2400" b="1" dirty="0">
              <a:solidFill>
                <a:schemeClr val="accent3"/>
              </a:solidFill>
              <a:latin typeface="微软雅黑" pitchFamily="34" charset="-122"/>
              <a:ea typeface="微软雅黑" pitchFamily="34" charset="-122"/>
            </a:rPr>
            <a:t>木</a:t>
          </a:r>
          <a:r>
            <a:rPr lang="en-US" altLang="zh-CN" sz="2400" b="1" dirty="0">
              <a:solidFill>
                <a:schemeClr val="accent3"/>
              </a:solidFill>
              <a:latin typeface="微软雅黑" pitchFamily="34" charset="-122"/>
              <a:ea typeface="微软雅黑" pitchFamily="34" charset="-122"/>
            </a:rPr>
            <a:t>)</a:t>
          </a:r>
          <a:endParaRPr lang="zh-CN" altLang="en-US" sz="2400" b="1" dirty="0">
            <a:solidFill>
              <a:schemeClr val="accent3"/>
            </a:solidFill>
            <a:latin typeface="微软雅黑" pitchFamily="34" charset="-122"/>
            <a:ea typeface="微软雅黑" pitchFamily="34" charset="-122"/>
          </a:endParaRPr>
        </a:p>
      </dgm:t>
    </dgm:pt>
    <dgm:pt modelId="{5E382578-B0AE-454B-98BF-D9A18515FC55}" type="parTrans" cxnId="{CBA74B74-1F4A-48A3-8641-FF0E122B9B18}">
      <dgm:prSet/>
      <dgm:spPr/>
      <dgm:t>
        <a:bodyPr/>
        <a:lstStyle/>
        <a:p>
          <a:endParaRPr lang="zh-CN" altLang="en-US" sz="1800" b="1">
            <a:solidFill>
              <a:schemeClr val="tx2"/>
            </a:solidFill>
            <a:latin typeface="微软雅黑" pitchFamily="34" charset="-122"/>
            <a:ea typeface="微软雅黑" pitchFamily="34" charset="-122"/>
          </a:endParaRPr>
        </a:p>
      </dgm:t>
    </dgm:pt>
    <dgm:pt modelId="{E1F4E99C-1508-4A3E-A1C8-19DA21CE84D0}" type="sibTrans" cxnId="{CBA74B74-1F4A-48A3-8641-FF0E122B9B18}">
      <dgm:prSet/>
      <dgm:spPr/>
      <dgm:t>
        <a:bodyPr/>
        <a:lstStyle/>
        <a:p>
          <a:endParaRPr lang="zh-CN" altLang="en-US" sz="1800" b="1">
            <a:solidFill>
              <a:schemeClr val="tx2"/>
            </a:solidFill>
            <a:latin typeface="微软雅黑" pitchFamily="34" charset="-122"/>
            <a:ea typeface="微软雅黑" pitchFamily="34" charset="-122"/>
          </a:endParaRPr>
        </a:p>
      </dgm:t>
    </dgm:pt>
    <dgm:pt modelId="{9524A163-E2F1-41EA-9DA0-1C45932D3810}">
      <dgm:prSet phldrT="[文本]" custT="1"/>
      <dgm:spPr>
        <a:solidFill>
          <a:schemeClr val="bg2"/>
        </a:solidFill>
      </dgm:spPr>
      <dgm:t>
        <a:bodyPr/>
        <a:lstStyle/>
        <a:p>
          <a:r>
            <a:rPr lang="zh-CN" altLang="en-US" sz="2400" b="1" dirty="0">
              <a:solidFill>
                <a:schemeClr val="accent3"/>
              </a:solidFill>
              <a:latin typeface="微软雅黑" pitchFamily="34" charset="-122"/>
              <a:ea typeface="微软雅黑" pitchFamily="34" charset="-122"/>
            </a:rPr>
            <a:t>通用管理素养</a:t>
          </a:r>
          <a:r>
            <a:rPr lang="en-US" altLang="zh-CN" sz="2400" b="1" dirty="0">
              <a:solidFill>
                <a:schemeClr val="accent3"/>
              </a:solidFill>
              <a:latin typeface="微软雅黑" pitchFamily="34" charset="-122"/>
              <a:ea typeface="微软雅黑" pitchFamily="34" charset="-122"/>
            </a:rPr>
            <a:t>(</a:t>
          </a:r>
          <a:r>
            <a:rPr lang="zh-CN" altLang="en-US" sz="2400" b="1" dirty="0">
              <a:solidFill>
                <a:schemeClr val="accent3"/>
              </a:solidFill>
              <a:latin typeface="微软雅黑" pitchFamily="34" charset="-122"/>
              <a:ea typeface="微软雅黑" pitchFamily="34" charset="-122"/>
            </a:rPr>
            <a:t>水</a:t>
          </a:r>
          <a:r>
            <a:rPr lang="en-US" altLang="zh-CN" sz="2400" b="1" dirty="0">
              <a:solidFill>
                <a:schemeClr val="accent3"/>
              </a:solidFill>
              <a:latin typeface="微软雅黑" pitchFamily="34" charset="-122"/>
              <a:ea typeface="微软雅黑" pitchFamily="34" charset="-122"/>
            </a:rPr>
            <a:t>)</a:t>
          </a:r>
          <a:endParaRPr lang="zh-CN" altLang="en-US" sz="2400" b="1" dirty="0">
            <a:solidFill>
              <a:schemeClr val="accent3"/>
            </a:solidFill>
            <a:latin typeface="微软雅黑" pitchFamily="34" charset="-122"/>
            <a:ea typeface="微软雅黑" pitchFamily="34" charset="-122"/>
          </a:endParaRPr>
        </a:p>
      </dgm:t>
    </dgm:pt>
    <dgm:pt modelId="{CADC2CA9-3617-4953-9E78-AD4A0AAA0B3E}" type="parTrans" cxnId="{D13F315C-BA0A-4DF9-9A37-DAA00C4BD359}">
      <dgm:prSet/>
      <dgm:spPr/>
      <dgm:t>
        <a:bodyPr/>
        <a:lstStyle/>
        <a:p>
          <a:endParaRPr lang="zh-CN" altLang="en-US" sz="1800" b="1">
            <a:solidFill>
              <a:schemeClr val="tx2"/>
            </a:solidFill>
            <a:latin typeface="微软雅黑" pitchFamily="34" charset="-122"/>
            <a:ea typeface="微软雅黑" pitchFamily="34" charset="-122"/>
          </a:endParaRPr>
        </a:p>
      </dgm:t>
    </dgm:pt>
    <dgm:pt modelId="{CC9D357D-A7E1-429E-B848-924B43FFBB18}" type="sibTrans" cxnId="{D13F315C-BA0A-4DF9-9A37-DAA00C4BD359}">
      <dgm:prSet/>
      <dgm:spPr/>
      <dgm:t>
        <a:bodyPr/>
        <a:lstStyle/>
        <a:p>
          <a:endParaRPr lang="zh-CN" altLang="en-US" sz="1800" b="1">
            <a:solidFill>
              <a:schemeClr val="tx2"/>
            </a:solidFill>
            <a:latin typeface="微软雅黑" pitchFamily="34" charset="-122"/>
            <a:ea typeface="微软雅黑" pitchFamily="34" charset="-122"/>
          </a:endParaRPr>
        </a:p>
      </dgm:t>
    </dgm:pt>
    <dgm:pt modelId="{B46D8293-223A-494C-8723-81002BE1F33C}">
      <dgm:prSet phldrT="[文本]" custT="1"/>
      <dgm:spPr>
        <a:solidFill>
          <a:schemeClr val="tx1"/>
        </a:solidFill>
      </dgm:spPr>
      <dgm:t>
        <a:bodyPr/>
        <a:lstStyle/>
        <a:p>
          <a:r>
            <a:rPr lang="zh-CN" altLang="en-US" sz="2400" b="1" dirty="0">
              <a:solidFill>
                <a:schemeClr val="accent3"/>
              </a:solidFill>
              <a:latin typeface="微软雅黑" pitchFamily="34" charset="-122"/>
              <a:ea typeface="微软雅黑" pitchFamily="34" charset="-122"/>
            </a:rPr>
            <a:t>项目环境</a:t>
          </a:r>
          <a:r>
            <a:rPr lang="en-US" altLang="zh-CN" sz="2400" b="1" dirty="0">
              <a:solidFill>
                <a:schemeClr val="accent3"/>
              </a:solidFill>
              <a:latin typeface="微软雅黑" pitchFamily="34" charset="-122"/>
              <a:ea typeface="微软雅黑" pitchFamily="34" charset="-122"/>
            </a:rPr>
            <a:t>(</a:t>
          </a:r>
          <a:r>
            <a:rPr lang="zh-CN" altLang="en-US" sz="2400" b="1" dirty="0">
              <a:solidFill>
                <a:schemeClr val="accent3"/>
              </a:solidFill>
              <a:latin typeface="微软雅黑" pitchFamily="34" charset="-122"/>
              <a:ea typeface="微软雅黑" pitchFamily="34" charset="-122"/>
            </a:rPr>
            <a:t>土</a:t>
          </a:r>
          <a:r>
            <a:rPr lang="en-US" altLang="zh-CN" sz="2400" b="1" dirty="0">
              <a:solidFill>
                <a:schemeClr val="accent3"/>
              </a:solidFill>
              <a:latin typeface="微软雅黑" pitchFamily="34" charset="-122"/>
              <a:ea typeface="微软雅黑" pitchFamily="34" charset="-122"/>
            </a:rPr>
            <a:t>)</a:t>
          </a:r>
          <a:endParaRPr lang="zh-CN" altLang="en-US" sz="2400" b="1" dirty="0">
            <a:solidFill>
              <a:schemeClr val="tx1"/>
            </a:solidFill>
            <a:latin typeface="微软雅黑" pitchFamily="34" charset="-122"/>
            <a:ea typeface="微软雅黑" pitchFamily="34" charset="-122"/>
          </a:endParaRPr>
        </a:p>
      </dgm:t>
    </dgm:pt>
    <dgm:pt modelId="{F577FDFD-F901-46AF-9229-EB5F3DA6F645}" type="parTrans" cxnId="{AE3A1A24-246A-45EA-B5F6-8D3F494DCCC9}">
      <dgm:prSet/>
      <dgm:spPr/>
      <dgm:t>
        <a:bodyPr/>
        <a:lstStyle/>
        <a:p>
          <a:endParaRPr lang="zh-CN" altLang="en-US" sz="1800" b="1"/>
        </a:p>
      </dgm:t>
    </dgm:pt>
    <dgm:pt modelId="{E4FF4D1E-711D-4FEA-B13E-2446637C0D8E}" type="sibTrans" cxnId="{AE3A1A24-246A-45EA-B5F6-8D3F494DCCC9}">
      <dgm:prSet/>
      <dgm:spPr/>
      <dgm:t>
        <a:bodyPr/>
        <a:lstStyle/>
        <a:p>
          <a:endParaRPr lang="zh-CN" altLang="en-US" sz="1800" b="1"/>
        </a:p>
      </dgm:t>
    </dgm:pt>
    <dgm:pt modelId="{299E3AE7-7F65-4E87-B03C-42FE0D137E7C}">
      <dgm:prSet phldrT="[文本]" custT="1"/>
      <dgm:spPr>
        <a:solidFill>
          <a:srgbClr val="FFC000"/>
        </a:solidFill>
      </dgm:spPr>
      <dgm:t>
        <a:bodyPr/>
        <a:lstStyle/>
        <a:p>
          <a:r>
            <a:rPr lang="zh-CN" altLang="en-US" sz="2400" b="1" dirty="0">
              <a:solidFill>
                <a:schemeClr val="accent3"/>
              </a:solidFill>
              <a:latin typeface="微软雅黑" pitchFamily="34" charset="-122"/>
              <a:ea typeface="微软雅黑" pitchFamily="34" charset="-122"/>
            </a:rPr>
            <a:t>应用领域知识</a:t>
          </a:r>
          <a:r>
            <a:rPr lang="en-US" altLang="zh-CN" sz="2400" b="1" dirty="0">
              <a:solidFill>
                <a:schemeClr val="accent3"/>
              </a:solidFill>
              <a:latin typeface="微软雅黑" pitchFamily="34" charset="-122"/>
              <a:ea typeface="微软雅黑" pitchFamily="34" charset="-122"/>
            </a:rPr>
            <a:t>(</a:t>
          </a:r>
          <a:r>
            <a:rPr lang="zh-CN" altLang="en-US" sz="2400" b="1" dirty="0">
              <a:solidFill>
                <a:schemeClr val="accent3"/>
              </a:solidFill>
              <a:latin typeface="微软雅黑" pitchFamily="34" charset="-122"/>
              <a:ea typeface="微软雅黑" pitchFamily="34" charset="-122"/>
            </a:rPr>
            <a:t>金</a:t>
          </a:r>
          <a:r>
            <a:rPr lang="en-US" altLang="zh-CN" sz="2400" b="1" dirty="0">
              <a:solidFill>
                <a:schemeClr val="accent3"/>
              </a:solidFill>
              <a:latin typeface="微软雅黑" pitchFamily="34" charset="-122"/>
              <a:ea typeface="微软雅黑" pitchFamily="34" charset="-122"/>
            </a:rPr>
            <a:t>)</a:t>
          </a:r>
          <a:endParaRPr lang="zh-CN" altLang="en-US" sz="2400" b="1" dirty="0">
            <a:solidFill>
              <a:schemeClr val="accent3"/>
            </a:solidFill>
            <a:latin typeface="微软雅黑" pitchFamily="34" charset="-122"/>
            <a:ea typeface="微软雅黑" pitchFamily="34" charset="-122"/>
          </a:endParaRPr>
        </a:p>
      </dgm:t>
    </dgm:pt>
    <dgm:pt modelId="{E1929A30-521B-4102-B126-4BC1E04D4497}" type="parTrans" cxnId="{830FFD75-0E44-4017-896F-19695E843BBB}">
      <dgm:prSet/>
      <dgm:spPr/>
      <dgm:t>
        <a:bodyPr/>
        <a:lstStyle/>
        <a:p>
          <a:endParaRPr lang="zh-CN" altLang="en-US" sz="1800" b="1"/>
        </a:p>
      </dgm:t>
    </dgm:pt>
    <dgm:pt modelId="{FA866426-9850-40A8-B5D7-E16BC56F0036}" type="sibTrans" cxnId="{830FFD75-0E44-4017-896F-19695E843BBB}">
      <dgm:prSet/>
      <dgm:spPr/>
      <dgm:t>
        <a:bodyPr/>
        <a:lstStyle/>
        <a:p>
          <a:endParaRPr lang="zh-CN" altLang="en-US" sz="1800" b="1"/>
        </a:p>
      </dgm:t>
    </dgm:pt>
    <dgm:pt modelId="{3511A56F-9C07-4AA9-ACC6-2DFAA3C1F3E4}">
      <dgm:prSet phldrT="[文本]" custT="1"/>
      <dgm:spPr>
        <a:solidFill>
          <a:srgbClr val="FF0000"/>
        </a:solidFill>
      </dgm:spPr>
      <dgm:t>
        <a:bodyPr/>
        <a:lstStyle/>
        <a:p>
          <a:r>
            <a:rPr lang="zh-CN" altLang="en-US" sz="2400" b="1" dirty="0">
              <a:solidFill>
                <a:schemeClr val="accent3"/>
              </a:solidFill>
              <a:latin typeface="微软雅黑" pitchFamily="34" charset="-122"/>
              <a:ea typeface="微软雅黑" pitchFamily="34" charset="-122"/>
            </a:rPr>
            <a:t>软技能或人际关系能力</a:t>
          </a:r>
          <a:r>
            <a:rPr lang="en-US" altLang="zh-CN" sz="2400" b="1" dirty="0">
              <a:solidFill>
                <a:schemeClr val="accent3"/>
              </a:solidFill>
              <a:latin typeface="微软雅黑" pitchFamily="34" charset="-122"/>
              <a:ea typeface="微软雅黑" pitchFamily="34" charset="-122"/>
            </a:rPr>
            <a:t>(</a:t>
          </a:r>
          <a:r>
            <a:rPr lang="zh-CN" altLang="en-US" sz="2400" b="1" dirty="0">
              <a:solidFill>
                <a:schemeClr val="accent3"/>
              </a:solidFill>
              <a:latin typeface="微软雅黑" pitchFamily="34" charset="-122"/>
              <a:ea typeface="微软雅黑" pitchFamily="34" charset="-122"/>
            </a:rPr>
            <a:t>火</a:t>
          </a:r>
          <a:r>
            <a:rPr lang="en-US" altLang="zh-CN" sz="2400" b="1" dirty="0">
              <a:solidFill>
                <a:schemeClr val="accent3"/>
              </a:solidFill>
              <a:latin typeface="微软雅黑" pitchFamily="34" charset="-122"/>
              <a:ea typeface="微软雅黑" pitchFamily="34" charset="-122"/>
            </a:rPr>
            <a:t>)</a:t>
          </a:r>
          <a:endParaRPr lang="zh-CN" altLang="en-US" sz="2400" b="1" dirty="0">
            <a:solidFill>
              <a:schemeClr val="accent3"/>
            </a:solidFill>
            <a:latin typeface="微软雅黑" pitchFamily="34" charset="-122"/>
            <a:ea typeface="微软雅黑" pitchFamily="34" charset="-122"/>
          </a:endParaRPr>
        </a:p>
      </dgm:t>
    </dgm:pt>
    <dgm:pt modelId="{46FE127A-9F22-432C-94AB-2A07734646CC}" type="parTrans" cxnId="{7371AE27-435D-4C12-B63D-728E427D8363}">
      <dgm:prSet/>
      <dgm:spPr/>
      <dgm:t>
        <a:bodyPr/>
        <a:lstStyle/>
        <a:p>
          <a:endParaRPr lang="zh-CN" altLang="en-US" sz="1800" b="1"/>
        </a:p>
      </dgm:t>
    </dgm:pt>
    <dgm:pt modelId="{7C9D8F68-9922-4326-BCB6-D605A1EA29BE}" type="sibTrans" cxnId="{7371AE27-435D-4C12-B63D-728E427D8363}">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CBA74B74-1F4A-48A3-8641-FF0E122B9B18}" srcId="{AAA0FC69-A054-4F88-9282-712924EC4963}" destId="{7F595739-5371-45EB-8D04-7CC3E719E1BC}" srcOrd="0" destOrd="0" parTransId="{5E382578-B0AE-454B-98BF-D9A18515FC55}" sibTransId="{E1F4E99C-1508-4A3E-A1C8-19DA21CE84D0}"/>
    <dgm:cxn modelId="{7371AE27-435D-4C12-B63D-728E427D8363}" srcId="{AAA0FC69-A054-4F88-9282-712924EC4963}" destId="{3511A56F-9C07-4AA9-ACC6-2DFAA3C1F3E4}" srcOrd="4" destOrd="0" parTransId="{46FE127A-9F22-432C-94AB-2A07734646CC}" sibTransId="{7C9D8F68-9922-4326-BCB6-D605A1EA29BE}"/>
    <dgm:cxn modelId="{B38819FC-B31E-4458-9EB2-20C710A0737A}" type="presOf" srcId="{299E3AE7-7F65-4E87-B03C-42FE0D137E7C}" destId="{635568D2-6CC0-4A1A-A173-5E679912704B}" srcOrd="0" destOrd="0" presId="urn:microsoft.com/office/officeart/2005/8/layout/radial3"/>
    <dgm:cxn modelId="{D13F315C-BA0A-4DF9-9A37-DAA00C4BD359}" srcId="{AAA0FC69-A054-4F88-9282-712924EC4963}" destId="{9524A163-E2F1-41EA-9DA0-1C45932D3810}" srcOrd="1" destOrd="0" parTransId="{CADC2CA9-3617-4953-9E78-AD4A0AAA0B3E}" sibTransId="{CC9D357D-A7E1-429E-B848-924B43FFBB18}"/>
    <dgm:cxn modelId="{3594FDA8-BB84-4419-A98B-890C349B77BC}" type="presOf" srcId="{AAA0FC69-A054-4F88-9282-712924EC4963}" destId="{15A82D03-1253-455C-A39D-B1B8C5AC325C}" srcOrd="0" destOrd="0" presId="urn:microsoft.com/office/officeart/2005/8/layout/radial3"/>
    <dgm:cxn modelId="{E1FE6173-B2AD-4F6B-ACB8-680D4C6CF439}" type="presOf" srcId="{1AE0CA22-22A1-49ED-8508-6F6BEEE7F8B7}" destId="{629B405A-2538-4DE5-8348-C6B1686B3DA3}" srcOrd="0" destOrd="0" presId="urn:microsoft.com/office/officeart/2005/8/layout/radial3"/>
    <dgm:cxn modelId="{682E29B3-437B-4CB5-ACB2-B1FD9CDB02EF}" type="presOf" srcId="{9524A163-E2F1-41EA-9DA0-1C45932D3810}" destId="{035952D7-9C27-4C12-A5C5-FD26A241FDFB}" srcOrd="0" destOrd="0" presId="urn:microsoft.com/office/officeart/2005/8/layout/radial3"/>
    <dgm:cxn modelId="{54A4BF3F-AC66-4702-9F9C-54526DF515B0}" srcId="{1AE0CA22-22A1-49ED-8508-6F6BEEE7F8B7}" destId="{AAA0FC69-A054-4F88-9282-712924EC4963}" srcOrd="0" destOrd="0" parTransId="{8EB2B355-7E0D-47A9-A89B-B2BF88398E70}" sibTransId="{9D474ECF-263C-4748-AD02-270AA983084A}"/>
    <dgm:cxn modelId="{66F583A4-78EB-4358-B444-10F155648F0F}" type="presOf" srcId="{7F595739-5371-45EB-8D04-7CC3E719E1BC}" destId="{5DAFD782-BDC9-4176-80E7-38D031965BF5}" srcOrd="0" destOrd="0" presId="urn:microsoft.com/office/officeart/2005/8/layout/radial3"/>
    <dgm:cxn modelId="{830FFD75-0E44-4017-896F-19695E843BBB}" srcId="{AAA0FC69-A054-4F88-9282-712924EC4963}" destId="{299E3AE7-7F65-4E87-B03C-42FE0D137E7C}" srcOrd="2" destOrd="0" parTransId="{E1929A30-521B-4102-B126-4BC1E04D4497}" sibTransId="{FA866426-9850-40A8-B5D7-E16BC56F0036}"/>
    <dgm:cxn modelId="{33277268-6D59-4C83-837F-B428BDDCF91D}" type="presOf" srcId="{3511A56F-9C07-4AA9-ACC6-2DFAA3C1F3E4}" destId="{5FEABF47-7C5E-4B18-A3BC-84F0985BDDA6}" srcOrd="0" destOrd="0" presId="urn:microsoft.com/office/officeart/2005/8/layout/radial3"/>
    <dgm:cxn modelId="{AE3A1A24-246A-45EA-B5F6-8D3F494DCCC9}" srcId="{AAA0FC69-A054-4F88-9282-712924EC4963}" destId="{B46D8293-223A-494C-8723-81002BE1F33C}" srcOrd="3" destOrd="0" parTransId="{F577FDFD-F901-46AF-9229-EB5F3DA6F645}" sibTransId="{E4FF4D1E-711D-4FEA-B13E-2446637C0D8E}"/>
    <dgm:cxn modelId="{A6EBF6EF-C911-4178-8853-ACBAD90C9BB1}" type="presOf" srcId="{B46D8293-223A-494C-8723-81002BE1F33C}" destId="{EE4754D1-4441-4A76-9C3A-AA421C55BE39}" srcOrd="0" destOrd="0" presId="urn:microsoft.com/office/officeart/2005/8/layout/radial3"/>
    <dgm:cxn modelId="{96D08F82-3A6A-40D0-AA5F-565818BD49C8}" type="presParOf" srcId="{629B405A-2538-4DE5-8348-C6B1686B3DA3}" destId="{68C9C0A6-6D6D-4C48-B465-2E840CF4F1A8}" srcOrd="0" destOrd="0" presId="urn:microsoft.com/office/officeart/2005/8/layout/radial3"/>
    <dgm:cxn modelId="{1CDBE2EB-4983-4DCA-B08B-D74E4358E209}" type="presParOf" srcId="{68C9C0A6-6D6D-4C48-B465-2E840CF4F1A8}" destId="{15A82D03-1253-455C-A39D-B1B8C5AC325C}" srcOrd="0" destOrd="0" presId="urn:microsoft.com/office/officeart/2005/8/layout/radial3"/>
    <dgm:cxn modelId="{D2716FE1-D129-4D3B-BE37-08892B25731B}" type="presParOf" srcId="{68C9C0A6-6D6D-4C48-B465-2E840CF4F1A8}" destId="{5DAFD782-BDC9-4176-80E7-38D031965BF5}" srcOrd="1" destOrd="0" presId="urn:microsoft.com/office/officeart/2005/8/layout/radial3"/>
    <dgm:cxn modelId="{D8E6FC23-3CD5-4328-A3EE-67744BEB58DD}" type="presParOf" srcId="{68C9C0A6-6D6D-4C48-B465-2E840CF4F1A8}" destId="{035952D7-9C27-4C12-A5C5-FD26A241FDFB}" srcOrd="2" destOrd="0" presId="urn:microsoft.com/office/officeart/2005/8/layout/radial3"/>
    <dgm:cxn modelId="{8BD5BF10-65DD-4D2C-923D-1DA907014B31}" type="presParOf" srcId="{68C9C0A6-6D6D-4C48-B465-2E840CF4F1A8}" destId="{635568D2-6CC0-4A1A-A173-5E679912704B}" srcOrd="3" destOrd="0" presId="urn:microsoft.com/office/officeart/2005/8/layout/radial3"/>
    <dgm:cxn modelId="{94261F18-D471-4866-9D8C-33760457320F}" type="presParOf" srcId="{68C9C0A6-6D6D-4C48-B465-2E840CF4F1A8}" destId="{EE4754D1-4441-4A76-9C3A-AA421C55BE39}" srcOrd="4" destOrd="0" presId="urn:microsoft.com/office/officeart/2005/8/layout/radial3"/>
    <dgm:cxn modelId="{C6AD0A9F-A369-465C-90EB-26326153D17B}" type="presParOf" srcId="{68C9C0A6-6D6D-4C48-B465-2E840CF4F1A8}" destId="{5FEABF47-7C5E-4B18-A3BC-84F0985BDDA6}"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43477-D74D-419F-8B93-B50F6E7B8EBD}">
      <dsp:nvSpPr>
        <dsp:cNvPr id="0" name=""/>
        <dsp:cNvSpPr/>
      </dsp:nvSpPr>
      <dsp:spPr>
        <a:xfrm>
          <a:off x="0" y="1523781"/>
          <a:ext cx="2054963" cy="84523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solidFill>
                <a:schemeClr val="tx1"/>
              </a:solidFill>
              <a:latin typeface="微软雅黑" pitchFamily="34" charset="-122"/>
              <a:ea typeface="微软雅黑" pitchFamily="34" charset="-122"/>
            </a:rPr>
            <a:t>企业持久生存</a:t>
          </a:r>
          <a:endParaRPr lang="en-US" altLang="zh-CN" sz="2000" kern="1200" dirty="0">
            <a:solidFill>
              <a:schemeClr val="tx1"/>
            </a:solidFill>
            <a:latin typeface="微软雅黑" pitchFamily="34" charset="-122"/>
            <a:ea typeface="微软雅黑" pitchFamily="34" charset="-122"/>
          </a:endParaRPr>
        </a:p>
        <a:p>
          <a:pPr lvl="0" algn="ctr" defTabSz="889000">
            <a:lnSpc>
              <a:spcPct val="100000"/>
            </a:lnSpc>
            <a:spcBef>
              <a:spcPct val="0"/>
            </a:spcBef>
            <a:spcAft>
              <a:spcPct val="35000"/>
            </a:spcAft>
          </a:pPr>
          <a:r>
            <a:rPr lang="en-US" altLang="zh-CN" sz="2000" kern="1200" dirty="0">
              <a:solidFill>
                <a:schemeClr val="tx1"/>
              </a:solidFill>
              <a:latin typeface="微软雅黑" pitchFamily="34" charset="-122"/>
              <a:ea typeface="微软雅黑" pitchFamily="34" charset="-122"/>
            </a:rPr>
            <a:t>(</a:t>
          </a:r>
          <a:r>
            <a:rPr lang="zh-CN" altLang="en-US" sz="2000" kern="1200" dirty="0">
              <a:solidFill>
                <a:srgbClr val="FF0000"/>
              </a:solidFill>
              <a:latin typeface="微软雅黑" pitchFamily="34" charset="-122"/>
              <a:ea typeface="微软雅黑" pitchFamily="34" charset="-122"/>
            </a:rPr>
            <a:t>不断创新</a:t>
          </a:r>
          <a:r>
            <a:rPr lang="en-US" altLang="zh-CN" sz="2000" kern="1200" dirty="0">
              <a:solidFill>
                <a:schemeClr val="tx1"/>
              </a:solidFill>
              <a:latin typeface="微软雅黑" pitchFamily="34" charset="-122"/>
              <a:ea typeface="微软雅黑" pitchFamily="34" charset="-122"/>
            </a:rPr>
            <a:t>)</a:t>
          </a:r>
          <a:endParaRPr lang="zh-CN" altLang="en-US" sz="2000" kern="1200" dirty="0">
            <a:solidFill>
              <a:schemeClr val="tx1"/>
            </a:solidFill>
            <a:latin typeface="微软雅黑" pitchFamily="34" charset="-122"/>
            <a:ea typeface="微软雅黑" pitchFamily="34" charset="-122"/>
          </a:endParaRPr>
        </a:p>
      </dsp:txBody>
      <dsp:txXfrm>
        <a:off x="24756" y="1548537"/>
        <a:ext cx="2005451" cy="795720"/>
      </dsp:txXfrm>
    </dsp:sp>
    <dsp:sp modelId="{DB112A57-AD77-498D-8231-D0007F21344D}">
      <dsp:nvSpPr>
        <dsp:cNvPr id="0" name=""/>
        <dsp:cNvSpPr/>
      </dsp:nvSpPr>
      <dsp:spPr>
        <a:xfrm rot="17481270">
          <a:off x="1564416" y="1208534"/>
          <a:ext cx="1542935" cy="38721"/>
        </a:xfrm>
        <a:custGeom>
          <a:avLst/>
          <a:gdLst/>
          <a:ahLst/>
          <a:cxnLst/>
          <a:rect l="0" t="0" r="0" b="0"/>
          <a:pathLst>
            <a:path>
              <a:moveTo>
                <a:pt x="0" y="19360"/>
              </a:moveTo>
              <a:lnTo>
                <a:pt x="1542935" y="19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solidFill>
              <a:schemeClr val="tx1"/>
            </a:solidFill>
            <a:latin typeface="微软雅黑" pitchFamily="34" charset="-122"/>
            <a:ea typeface="微软雅黑" pitchFamily="34" charset="-122"/>
          </a:endParaRPr>
        </a:p>
      </dsp:txBody>
      <dsp:txXfrm>
        <a:off x="2297310" y="1189321"/>
        <a:ext cx="77146" cy="77146"/>
      </dsp:txXfrm>
    </dsp:sp>
    <dsp:sp modelId="{FA0FBBB7-C544-4326-9AF2-005ACBC68671}">
      <dsp:nvSpPr>
        <dsp:cNvPr id="0" name=""/>
        <dsp:cNvSpPr/>
      </dsp:nvSpPr>
      <dsp:spPr>
        <a:xfrm>
          <a:off x="2616804" y="86776"/>
          <a:ext cx="1690465" cy="84523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a:solidFill>
                <a:schemeClr val="tx1"/>
              </a:solidFill>
              <a:latin typeface="微软雅黑" pitchFamily="34" charset="-122"/>
              <a:ea typeface="微软雅黑" pitchFamily="34" charset="-122"/>
            </a:rPr>
            <a:t>为客户做项目</a:t>
          </a:r>
          <a:endParaRPr lang="zh-CN" altLang="en-US" sz="2000" kern="1200" dirty="0">
            <a:solidFill>
              <a:schemeClr val="tx1"/>
            </a:solidFill>
            <a:latin typeface="微软雅黑" pitchFamily="34" charset="-122"/>
            <a:ea typeface="微软雅黑" pitchFamily="34" charset="-122"/>
          </a:endParaRPr>
        </a:p>
      </dsp:txBody>
      <dsp:txXfrm>
        <a:off x="2641560" y="111532"/>
        <a:ext cx="1640953" cy="795720"/>
      </dsp:txXfrm>
    </dsp:sp>
    <dsp:sp modelId="{81006930-F45D-4F88-8922-26B54F21B11B}">
      <dsp:nvSpPr>
        <dsp:cNvPr id="0" name=""/>
        <dsp:cNvSpPr/>
      </dsp:nvSpPr>
      <dsp:spPr>
        <a:xfrm rot="19221310">
          <a:off x="1969064" y="1688736"/>
          <a:ext cx="746992" cy="38721"/>
        </a:xfrm>
        <a:custGeom>
          <a:avLst/>
          <a:gdLst/>
          <a:ahLst/>
          <a:cxnLst/>
          <a:rect l="0" t="0" r="0" b="0"/>
          <a:pathLst>
            <a:path>
              <a:moveTo>
                <a:pt x="0" y="19360"/>
              </a:moveTo>
              <a:lnTo>
                <a:pt x="746992" y="19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solidFill>
              <a:schemeClr val="tx1"/>
            </a:solidFill>
            <a:latin typeface="微软雅黑" pitchFamily="34" charset="-122"/>
            <a:ea typeface="微软雅黑" pitchFamily="34" charset="-122"/>
          </a:endParaRPr>
        </a:p>
      </dsp:txBody>
      <dsp:txXfrm>
        <a:off x="2323886" y="1689422"/>
        <a:ext cx="37349" cy="37349"/>
      </dsp:txXfrm>
    </dsp:sp>
    <dsp:sp modelId="{56BCB2C6-69DA-4336-A217-56CEA3FFD14B}">
      <dsp:nvSpPr>
        <dsp:cNvPr id="0" name=""/>
        <dsp:cNvSpPr/>
      </dsp:nvSpPr>
      <dsp:spPr>
        <a:xfrm>
          <a:off x="2630158" y="1047180"/>
          <a:ext cx="1690465" cy="84523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a:solidFill>
                <a:schemeClr val="tx1"/>
              </a:solidFill>
              <a:latin typeface="微软雅黑" pitchFamily="34" charset="-122"/>
              <a:ea typeface="微软雅黑" pitchFamily="34" charset="-122"/>
            </a:rPr>
            <a:t>运营服务</a:t>
          </a:r>
          <a:endParaRPr lang="zh-CN" altLang="en-US" sz="2000" kern="1200" dirty="0">
            <a:solidFill>
              <a:schemeClr val="tx1"/>
            </a:solidFill>
            <a:latin typeface="微软雅黑" pitchFamily="34" charset="-122"/>
            <a:ea typeface="微软雅黑" pitchFamily="34" charset="-122"/>
          </a:endParaRPr>
        </a:p>
      </dsp:txBody>
      <dsp:txXfrm>
        <a:off x="2654914" y="1071936"/>
        <a:ext cx="1640953" cy="795720"/>
      </dsp:txXfrm>
    </dsp:sp>
    <dsp:sp modelId="{F4441CB5-E074-49F8-8A19-1400A3FC1FA0}">
      <dsp:nvSpPr>
        <dsp:cNvPr id="0" name=""/>
        <dsp:cNvSpPr/>
      </dsp:nvSpPr>
      <dsp:spPr>
        <a:xfrm rot="2443881">
          <a:off x="1965167" y="2168934"/>
          <a:ext cx="741432" cy="38721"/>
        </a:xfrm>
        <a:custGeom>
          <a:avLst/>
          <a:gdLst/>
          <a:ahLst/>
          <a:cxnLst/>
          <a:rect l="0" t="0" r="0" b="0"/>
          <a:pathLst>
            <a:path>
              <a:moveTo>
                <a:pt x="0" y="19360"/>
              </a:moveTo>
              <a:lnTo>
                <a:pt x="741432" y="19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solidFill>
              <a:schemeClr val="tx1"/>
            </a:solidFill>
            <a:latin typeface="微软雅黑" pitchFamily="34" charset="-122"/>
            <a:ea typeface="微软雅黑" pitchFamily="34" charset="-122"/>
          </a:endParaRPr>
        </a:p>
      </dsp:txBody>
      <dsp:txXfrm>
        <a:off x="2317348" y="2169759"/>
        <a:ext cx="37071" cy="37071"/>
      </dsp:txXfrm>
    </dsp:sp>
    <dsp:sp modelId="{4D80D999-1092-41E4-86B5-905F347416B6}">
      <dsp:nvSpPr>
        <dsp:cNvPr id="0" name=""/>
        <dsp:cNvSpPr/>
      </dsp:nvSpPr>
      <dsp:spPr>
        <a:xfrm>
          <a:off x="2616804" y="2007575"/>
          <a:ext cx="1690465" cy="84523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a:solidFill>
                <a:schemeClr val="tx1"/>
              </a:solidFill>
              <a:latin typeface="微软雅黑" pitchFamily="34" charset="-122"/>
              <a:ea typeface="微软雅黑" pitchFamily="34" charset="-122"/>
            </a:rPr>
            <a:t>做产品并销售</a:t>
          </a:r>
          <a:endParaRPr lang="zh-CN" altLang="en-US" sz="2000" b="0" kern="1200" dirty="0">
            <a:solidFill>
              <a:schemeClr val="tx1"/>
            </a:solidFill>
            <a:latin typeface="微软雅黑" pitchFamily="34" charset="-122"/>
            <a:ea typeface="微软雅黑" pitchFamily="34" charset="-122"/>
          </a:endParaRPr>
        </a:p>
      </dsp:txBody>
      <dsp:txXfrm>
        <a:off x="2641560" y="2032331"/>
        <a:ext cx="1640953" cy="795720"/>
      </dsp:txXfrm>
    </dsp:sp>
    <dsp:sp modelId="{69676DC2-5FCD-4B17-BFD0-0713B350F804}">
      <dsp:nvSpPr>
        <dsp:cNvPr id="0" name=""/>
        <dsp:cNvSpPr/>
      </dsp:nvSpPr>
      <dsp:spPr>
        <a:xfrm rot="4693846">
          <a:off x="1461439" y="2656967"/>
          <a:ext cx="1491210" cy="38721"/>
        </a:xfrm>
        <a:custGeom>
          <a:avLst/>
          <a:gdLst/>
          <a:ahLst/>
          <a:cxnLst/>
          <a:rect l="0" t="0" r="0" b="0"/>
          <a:pathLst>
            <a:path>
              <a:moveTo>
                <a:pt x="0" y="19360"/>
              </a:moveTo>
              <a:lnTo>
                <a:pt x="1491210" y="19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solidFill>
              <a:schemeClr val="tx1"/>
            </a:solidFill>
          </a:endParaRPr>
        </a:p>
      </dsp:txBody>
      <dsp:txXfrm>
        <a:off x="2169764" y="2639047"/>
        <a:ext cx="74560" cy="74560"/>
      </dsp:txXfrm>
    </dsp:sp>
    <dsp:sp modelId="{418CB8C8-98E6-41C0-8037-EB9B22AFE69B}">
      <dsp:nvSpPr>
        <dsp:cNvPr id="0" name=""/>
        <dsp:cNvSpPr/>
      </dsp:nvSpPr>
      <dsp:spPr>
        <a:xfrm>
          <a:off x="2359126" y="2983642"/>
          <a:ext cx="1999195" cy="84523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a:solidFill>
                <a:schemeClr val="tx1"/>
              </a:solidFill>
              <a:latin typeface="微软雅黑" pitchFamily="34" charset="-122"/>
              <a:ea typeface="微软雅黑" pitchFamily="34" charset="-122"/>
            </a:rPr>
            <a:t>构建支撑平台</a:t>
          </a:r>
        </a:p>
      </dsp:txBody>
      <dsp:txXfrm>
        <a:off x="2383882" y="3008398"/>
        <a:ext cx="1949683" cy="795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F1DD8-FFED-45D8-9B63-BFA6D9763164}">
      <dsp:nvSpPr>
        <dsp:cNvPr id="0" name=""/>
        <dsp:cNvSpPr/>
      </dsp:nvSpPr>
      <dsp:spPr>
        <a:xfrm>
          <a:off x="0" y="0"/>
          <a:ext cx="5830499" cy="118660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a:solidFill>
                <a:schemeClr val="tx1"/>
              </a:solidFill>
              <a:latin typeface="微软雅黑" pitchFamily="34" charset="-122"/>
              <a:ea typeface="微软雅黑" pitchFamily="34" charset="-122"/>
            </a:rPr>
            <a:t>企业持久生存（创新）</a:t>
          </a:r>
        </a:p>
      </dsp:txBody>
      <dsp:txXfrm>
        <a:off x="34754" y="34754"/>
        <a:ext cx="4550060" cy="1117097"/>
      </dsp:txXfrm>
    </dsp:sp>
    <dsp:sp modelId="{169992A8-B8FC-430B-9151-BEAD25D75DDC}">
      <dsp:nvSpPr>
        <dsp:cNvPr id="0" name=""/>
        <dsp:cNvSpPr/>
      </dsp:nvSpPr>
      <dsp:spPr>
        <a:xfrm>
          <a:off x="514455" y="1384372"/>
          <a:ext cx="5830499" cy="118660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a:solidFill>
                <a:schemeClr val="tx1"/>
              </a:solidFill>
              <a:latin typeface="微软雅黑" pitchFamily="34" charset="-122"/>
              <a:ea typeface="微软雅黑" pitchFamily="34" charset="-122"/>
            </a:rPr>
            <a:t>项目的成功</a:t>
          </a:r>
        </a:p>
      </dsp:txBody>
      <dsp:txXfrm>
        <a:off x="549209" y="1419126"/>
        <a:ext cx="4475242" cy="1117097"/>
      </dsp:txXfrm>
    </dsp:sp>
    <dsp:sp modelId="{CD4DECB6-55EB-43EB-B14E-8806F0607534}">
      <dsp:nvSpPr>
        <dsp:cNvPr id="0" name=""/>
        <dsp:cNvSpPr/>
      </dsp:nvSpPr>
      <dsp:spPr>
        <a:xfrm>
          <a:off x="1028911" y="2768745"/>
          <a:ext cx="5830499" cy="118660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a:solidFill>
                <a:schemeClr val="tx1"/>
              </a:solidFill>
              <a:latin typeface="微软雅黑" pitchFamily="34" charset="-122"/>
              <a:ea typeface="微软雅黑" pitchFamily="34" charset="-122"/>
            </a:rPr>
            <a:t>优良的项目管理</a:t>
          </a:r>
          <a:endParaRPr lang="zh-CN" altLang="en-US" sz="3700" kern="1200" dirty="0">
            <a:solidFill>
              <a:schemeClr val="tx1"/>
            </a:solidFill>
            <a:latin typeface="微软雅黑" pitchFamily="34" charset="-122"/>
            <a:ea typeface="微软雅黑" pitchFamily="34" charset="-122"/>
          </a:endParaRPr>
        </a:p>
      </dsp:txBody>
      <dsp:txXfrm>
        <a:off x="1063665" y="2803499"/>
        <a:ext cx="4475242" cy="1117097"/>
      </dsp:txXfrm>
    </dsp:sp>
    <dsp:sp modelId="{67E9B352-3757-44C3-9FE1-10CF534F0D93}">
      <dsp:nvSpPr>
        <dsp:cNvPr id="0" name=""/>
        <dsp:cNvSpPr/>
      </dsp:nvSpPr>
      <dsp:spPr>
        <a:xfrm>
          <a:off x="5059206" y="899842"/>
          <a:ext cx="771293" cy="771293"/>
        </a:xfrm>
        <a:prstGeom prst="downArrow">
          <a:avLst>
            <a:gd name="adj1" fmla="val 55000"/>
            <a:gd name="adj2" fmla="val 45000"/>
          </a:avLst>
        </a:prstGeom>
        <a:solidFill>
          <a:schemeClr val="accent1">
            <a:alpha val="90000"/>
            <a:tint val="40000"/>
            <a:hueOff val="0"/>
            <a:satOff val="0"/>
            <a:lumOff val="0"/>
            <a:alphaOff val="0"/>
          </a:schemeClr>
        </a:solid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solidFill>
              <a:schemeClr val="tx1"/>
            </a:solidFill>
          </a:endParaRPr>
        </a:p>
      </dsp:txBody>
      <dsp:txXfrm>
        <a:off x="5232747" y="899842"/>
        <a:ext cx="424211" cy="580398"/>
      </dsp:txXfrm>
    </dsp:sp>
    <dsp:sp modelId="{2960D32E-0E98-40EA-9277-B62C7B818CD2}">
      <dsp:nvSpPr>
        <dsp:cNvPr id="0" name=""/>
        <dsp:cNvSpPr/>
      </dsp:nvSpPr>
      <dsp:spPr>
        <a:xfrm>
          <a:off x="5573661" y="2276303"/>
          <a:ext cx="771293" cy="771293"/>
        </a:xfrm>
        <a:prstGeom prst="downArrow">
          <a:avLst>
            <a:gd name="adj1" fmla="val 55000"/>
            <a:gd name="adj2" fmla="val 45000"/>
          </a:avLst>
        </a:prstGeom>
        <a:solidFill>
          <a:schemeClr val="accent1">
            <a:alpha val="90000"/>
            <a:tint val="40000"/>
            <a:hueOff val="0"/>
            <a:satOff val="0"/>
            <a:lumOff val="0"/>
            <a:alphaOff val="0"/>
          </a:schemeClr>
        </a:solid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solidFill>
              <a:schemeClr val="tx1"/>
            </a:solidFill>
          </a:endParaRPr>
        </a:p>
      </dsp:txBody>
      <dsp:txXfrm>
        <a:off x="5747202" y="2276303"/>
        <a:ext cx="424211" cy="5803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630FD-2D90-4E72-9128-9A16AFD6B81A}">
      <dsp:nvSpPr>
        <dsp:cNvPr id="0" name=""/>
        <dsp:cNvSpPr/>
      </dsp:nvSpPr>
      <dsp:spPr>
        <a:xfrm rot="5400000">
          <a:off x="-265156" y="265524"/>
          <a:ext cx="1767708" cy="12373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1</a:t>
          </a:r>
          <a:endParaRPr lang="zh-CN" altLang="en-US" sz="3600" kern="1200" dirty="0"/>
        </a:p>
      </dsp:txBody>
      <dsp:txXfrm rot="-5400000">
        <a:off x="1" y="619066"/>
        <a:ext cx="1237395" cy="530313"/>
      </dsp:txXfrm>
    </dsp:sp>
    <dsp:sp modelId="{481E31D6-6BC6-4649-B41D-AC0FC987B9E2}">
      <dsp:nvSpPr>
        <dsp:cNvPr id="0" name=""/>
        <dsp:cNvSpPr/>
      </dsp:nvSpPr>
      <dsp:spPr>
        <a:xfrm rot="5400000">
          <a:off x="4306630" y="-3068866"/>
          <a:ext cx="1149010" cy="72874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项目达到了范围、时间和成本目标</a:t>
          </a:r>
        </a:p>
      </dsp:txBody>
      <dsp:txXfrm rot="-5400000">
        <a:off x="1237396" y="56458"/>
        <a:ext cx="7231389" cy="1036830"/>
      </dsp:txXfrm>
    </dsp:sp>
    <dsp:sp modelId="{CEED264F-0806-4412-B1D1-9DD40FA8FA64}">
      <dsp:nvSpPr>
        <dsp:cNvPr id="0" name=""/>
        <dsp:cNvSpPr/>
      </dsp:nvSpPr>
      <dsp:spPr>
        <a:xfrm rot="5400000">
          <a:off x="-265156" y="1840722"/>
          <a:ext cx="1767708" cy="12373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2</a:t>
          </a:r>
          <a:endParaRPr lang="zh-CN" altLang="en-US" sz="3600" kern="1200" dirty="0"/>
        </a:p>
      </dsp:txBody>
      <dsp:txXfrm rot="-5400000">
        <a:off x="1" y="2194264"/>
        <a:ext cx="1237395" cy="530313"/>
      </dsp:txXfrm>
    </dsp:sp>
    <dsp:sp modelId="{EE421FA5-26A1-4603-880B-4066E14ACE45}">
      <dsp:nvSpPr>
        <dsp:cNvPr id="0" name=""/>
        <dsp:cNvSpPr/>
      </dsp:nvSpPr>
      <dsp:spPr>
        <a:xfrm rot="5400000">
          <a:off x="4306630" y="-1493668"/>
          <a:ext cx="1149010" cy="72874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项目使客户</a:t>
          </a:r>
          <a:r>
            <a:rPr lang="en-US" altLang="zh-CN" sz="2500" kern="1200" dirty="0"/>
            <a:t>/</a:t>
          </a:r>
          <a:r>
            <a:rPr lang="zh-CN" altLang="en-US" sz="2500" kern="1200" dirty="0"/>
            <a:t>项目发起人感到满意</a:t>
          </a:r>
        </a:p>
      </dsp:txBody>
      <dsp:txXfrm rot="-5400000">
        <a:off x="1237396" y="1631656"/>
        <a:ext cx="7231389" cy="1036830"/>
      </dsp:txXfrm>
    </dsp:sp>
    <dsp:sp modelId="{CD1184D5-278A-4B70-ABCA-4EC47341E5E5}">
      <dsp:nvSpPr>
        <dsp:cNvPr id="0" name=""/>
        <dsp:cNvSpPr/>
      </dsp:nvSpPr>
      <dsp:spPr>
        <a:xfrm rot="5400000">
          <a:off x="-265156" y="3415920"/>
          <a:ext cx="1767708" cy="123739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3</a:t>
          </a:r>
          <a:endParaRPr lang="zh-CN" altLang="en-US" sz="3600" kern="1200" dirty="0"/>
        </a:p>
      </dsp:txBody>
      <dsp:txXfrm rot="-5400000">
        <a:off x="1" y="3769462"/>
        <a:ext cx="1237395" cy="530313"/>
      </dsp:txXfrm>
    </dsp:sp>
    <dsp:sp modelId="{EE459B5B-74C9-4433-9A06-5056DE5EAA1C}">
      <dsp:nvSpPr>
        <dsp:cNvPr id="0" name=""/>
        <dsp:cNvSpPr/>
      </dsp:nvSpPr>
      <dsp:spPr>
        <a:xfrm rot="5400000">
          <a:off x="4306630" y="81529"/>
          <a:ext cx="1149010" cy="72874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项目的结果达到了主要目标，比如赚取或节省了一定数目的钱，带来了好的投资收益</a:t>
          </a:r>
        </a:p>
      </dsp:txBody>
      <dsp:txXfrm rot="-5400000">
        <a:off x="1237396" y="3206853"/>
        <a:ext cx="7231389" cy="1036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1FBCA-E56C-4450-B4CB-0B1FC39E32E0}">
      <dsp:nvSpPr>
        <dsp:cNvPr id="0" name=""/>
        <dsp:cNvSpPr/>
      </dsp:nvSpPr>
      <dsp:spPr>
        <a:xfrm>
          <a:off x="0" y="0"/>
          <a:ext cx="6000792" cy="103727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a:solidFill>
                <a:schemeClr val="tx1"/>
              </a:solidFill>
              <a:latin typeface="微软雅黑" pitchFamily="34" charset="-122"/>
              <a:ea typeface="微软雅黑" pitchFamily="34" charset="-122"/>
            </a:rPr>
            <a:t>企业持久生存</a:t>
          </a:r>
        </a:p>
      </dsp:txBody>
      <dsp:txXfrm>
        <a:off x="30381" y="30381"/>
        <a:ext cx="4793835" cy="976517"/>
      </dsp:txXfrm>
    </dsp:sp>
    <dsp:sp modelId="{1A691A9F-1EA3-4EDF-9A27-02B962AD1EBF}">
      <dsp:nvSpPr>
        <dsp:cNvPr id="0" name=""/>
        <dsp:cNvSpPr/>
      </dsp:nvSpPr>
      <dsp:spPr>
        <a:xfrm>
          <a:off x="502566" y="1225876"/>
          <a:ext cx="6000792" cy="103727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a:solidFill>
                <a:schemeClr val="tx1"/>
              </a:solidFill>
              <a:latin typeface="微软雅黑" pitchFamily="34" charset="-122"/>
              <a:ea typeface="微软雅黑" pitchFamily="34" charset="-122"/>
            </a:rPr>
            <a:t>项目的成功</a:t>
          </a:r>
          <a:endParaRPr lang="zh-CN" altLang="en-US" sz="3500" kern="1200" dirty="0">
            <a:solidFill>
              <a:schemeClr val="tx1"/>
            </a:solidFill>
            <a:latin typeface="微软雅黑" pitchFamily="34" charset="-122"/>
            <a:ea typeface="微软雅黑" pitchFamily="34" charset="-122"/>
          </a:endParaRPr>
        </a:p>
      </dsp:txBody>
      <dsp:txXfrm>
        <a:off x="532947" y="1256257"/>
        <a:ext cx="4763231" cy="976517"/>
      </dsp:txXfrm>
    </dsp:sp>
    <dsp:sp modelId="{33A883B4-EE52-406D-9F90-025D043D0CF4}">
      <dsp:nvSpPr>
        <dsp:cNvPr id="0" name=""/>
        <dsp:cNvSpPr/>
      </dsp:nvSpPr>
      <dsp:spPr>
        <a:xfrm>
          <a:off x="997631" y="2451752"/>
          <a:ext cx="6000792" cy="103727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a:solidFill>
                <a:schemeClr val="tx1"/>
              </a:solidFill>
              <a:latin typeface="微软雅黑" pitchFamily="34" charset="-122"/>
              <a:ea typeface="微软雅黑" pitchFamily="34" charset="-122"/>
            </a:rPr>
            <a:t>优良的项目管理</a:t>
          </a:r>
        </a:p>
      </dsp:txBody>
      <dsp:txXfrm>
        <a:off x="1028012" y="2482133"/>
        <a:ext cx="4770732" cy="976517"/>
      </dsp:txXfrm>
    </dsp:sp>
    <dsp:sp modelId="{B1C55E74-50CD-44CF-947C-D18AD2636034}">
      <dsp:nvSpPr>
        <dsp:cNvPr id="0" name=""/>
        <dsp:cNvSpPr/>
      </dsp:nvSpPr>
      <dsp:spPr>
        <a:xfrm>
          <a:off x="1500198" y="3677628"/>
          <a:ext cx="6000792" cy="103727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a:solidFill>
                <a:srgbClr val="FF0000"/>
              </a:solidFill>
              <a:latin typeface="微软雅黑" pitchFamily="34" charset="-122"/>
              <a:ea typeface="微软雅黑" pitchFamily="34" charset="-122"/>
            </a:rPr>
            <a:t>优秀的项目经理</a:t>
          </a:r>
          <a:endParaRPr lang="zh-CN" altLang="en-US" sz="3500" kern="1200" dirty="0">
            <a:solidFill>
              <a:srgbClr val="FF0000"/>
            </a:solidFill>
            <a:latin typeface="微软雅黑" pitchFamily="34" charset="-122"/>
            <a:ea typeface="微软雅黑" pitchFamily="34" charset="-122"/>
          </a:endParaRPr>
        </a:p>
      </dsp:txBody>
      <dsp:txXfrm>
        <a:off x="1530579" y="3708009"/>
        <a:ext cx="4763231" cy="976517"/>
      </dsp:txXfrm>
    </dsp:sp>
    <dsp:sp modelId="{7B528B87-9C11-4193-986C-4756CAB02075}">
      <dsp:nvSpPr>
        <dsp:cNvPr id="0" name=""/>
        <dsp:cNvSpPr/>
      </dsp:nvSpPr>
      <dsp:spPr>
        <a:xfrm rot="10800000">
          <a:off x="5326560" y="794461"/>
          <a:ext cx="674231" cy="674231"/>
        </a:xfrm>
        <a:prstGeom prst="downArrow">
          <a:avLst>
            <a:gd name="adj1" fmla="val 55000"/>
            <a:gd name="adj2" fmla="val 45000"/>
          </a:avLst>
        </a:prstGeom>
        <a:solidFill>
          <a:schemeClr val="accent1">
            <a:alpha val="90000"/>
            <a:tint val="40000"/>
            <a:hueOff val="0"/>
            <a:satOff val="0"/>
            <a:lumOff val="0"/>
            <a:alphaOff val="0"/>
          </a:schemeClr>
        </a:solid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tx1"/>
            </a:solidFill>
          </a:endParaRPr>
        </a:p>
      </dsp:txBody>
      <dsp:txXfrm>
        <a:off x="5478262" y="961333"/>
        <a:ext cx="370827" cy="507359"/>
      </dsp:txXfrm>
    </dsp:sp>
    <dsp:sp modelId="{313E5E44-AC47-45D1-81E1-45666E40AB2F}">
      <dsp:nvSpPr>
        <dsp:cNvPr id="0" name=""/>
        <dsp:cNvSpPr/>
      </dsp:nvSpPr>
      <dsp:spPr>
        <a:xfrm rot="10800000">
          <a:off x="5829126" y="2020338"/>
          <a:ext cx="674231" cy="674231"/>
        </a:xfrm>
        <a:prstGeom prst="downArrow">
          <a:avLst>
            <a:gd name="adj1" fmla="val 55000"/>
            <a:gd name="adj2" fmla="val 45000"/>
          </a:avLst>
        </a:prstGeom>
        <a:solidFill>
          <a:schemeClr val="accent1">
            <a:alpha val="90000"/>
            <a:tint val="40000"/>
            <a:hueOff val="0"/>
            <a:satOff val="0"/>
            <a:lumOff val="0"/>
            <a:alphaOff val="0"/>
          </a:schemeClr>
        </a:solid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tx1"/>
            </a:solidFill>
          </a:endParaRPr>
        </a:p>
      </dsp:txBody>
      <dsp:txXfrm>
        <a:off x="5980828" y="2187210"/>
        <a:ext cx="370827" cy="507359"/>
      </dsp:txXfrm>
    </dsp:sp>
    <dsp:sp modelId="{A97ECC58-33EC-47DF-8104-33A30B2ABC00}">
      <dsp:nvSpPr>
        <dsp:cNvPr id="0" name=""/>
        <dsp:cNvSpPr/>
      </dsp:nvSpPr>
      <dsp:spPr>
        <a:xfrm rot="10800000">
          <a:off x="6324191" y="3246214"/>
          <a:ext cx="674231" cy="674231"/>
        </a:xfrm>
        <a:prstGeom prst="downArrow">
          <a:avLst>
            <a:gd name="adj1" fmla="val 55000"/>
            <a:gd name="adj2" fmla="val 45000"/>
          </a:avLst>
        </a:prstGeom>
        <a:solidFill>
          <a:schemeClr val="accent1">
            <a:alpha val="90000"/>
            <a:tint val="40000"/>
            <a:hueOff val="0"/>
            <a:satOff val="0"/>
            <a:lumOff val="0"/>
            <a:alphaOff val="0"/>
          </a:schemeClr>
        </a:solid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tx1"/>
            </a:solidFill>
          </a:endParaRPr>
        </a:p>
      </dsp:txBody>
      <dsp:txXfrm>
        <a:off x="6475893" y="3413086"/>
        <a:ext cx="370827" cy="5073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EA86A4B5-776F-49C1-8046-01AC5D0258F9}" type="slidenum">
              <a:rPr lang="en-US" altLang="zh-CN"/>
              <a:pPr>
                <a:defRPr/>
              </a:pPr>
              <a:t>‹#›</a:t>
            </a:fld>
            <a:endParaRPr lang="en-US" altLang="zh-CN"/>
          </a:p>
        </p:txBody>
      </p:sp>
    </p:spTree>
    <p:extLst>
      <p:ext uri="{BB962C8B-B14F-4D97-AF65-F5344CB8AC3E}">
        <p14:creationId xmlns:p14="http://schemas.microsoft.com/office/powerpoint/2010/main" val="1032295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cs typeface="Arial"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cs typeface="Arial" pitchFamily="34" charset="0"/>
              </a:defRPr>
            </a:lvl1pPr>
          </a:lstStyle>
          <a:p>
            <a:pPr>
              <a:defRPr/>
            </a:pPr>
            <a:fld id="{AD744E2D-6CE4-438C-B9A0-AF7F3BF83E59}" type="slidenum">
              <a:rPr lang="de-DE" altLang="zh-CN"/>
              <a:pPr>
                <a:defRPr/>
              </a:pPr>
              <a:t>‹#›</a:t>
            </a:fld>
            <a:endParaRPr lang="de-DE" altLang="zh-CN"/>
          </a:p>
        </p:txBody>
      </p:sp>
    </p:spTree>
    <p:extLst>
      <p:ext uri="{BB962C8B-B14F-4D97-AF65-F5344CB8AC3E}">
        <p14:creationId xmlns:p14="http://schemas.microsoft.com/office/powerpoint/2010/main" val="2066787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5%8D%B0%E5%88%B7%E4%B8%9A/115996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aike.baidu.com/item/%E9%82%AE%E7%94%B5%E4%B8%9A/72545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4</a:t>
            </a:fld>
            <a:endParaRPr lang="zh-CN" altLang="en-US"/>
          </a:p>
        </p:txBody>
      </p:sp>
    </p:spTree>
    <p:extLst>
      <p:ext uri="{BB962C8B-B14F-4D97-AF65-F5344CB8AC3E}">
        <p14:creationId xmlns:p14="http://schemas.microsoft.com/office/powerpoint/2010/main" val="2429683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p>
          <a:p>
            <a:r>
              <a:rPr lang="zh-CN" altLang="en-US" dirty="0"/>
              <a:t>需求变化频繁。随着系统分析、系统设计和系统实施的进展，客户需求被不断激发，导致程序、界面及相关文档需求需要经常修改。修改又会带来新问题。</a:t>
            </a:r>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26</a:t>
            </a:fld>
            <a:endParaRPr lang="de-DE" altLang="zh-CN"/>
          </a:p>
        </p:txBody>
      </p:sp>
    </p:spTree>
    <p:extLst>
      <p:ext uri="{BB962C8B-B14F-4D97-AF65-F5344CB8AC3E}">
        <p14:creationId xmlns:p14="http://schemas.microsoft.com/office/powerpoint/2010/main" val="153797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15830116244</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27</a:t>
            </a:fld>
            <a:endParaRPr lang="de-DE" altLang="zh-CN"/>
          </a:p>
        </p:txBody>
      </p:sp>
    </p:spTree>
    <p:extLst>
      <p:ext uri="{BB962C8B-B14F-4D97-AF65-F5344CB8AC3E}">
        <p14:creationId xmlns:p14="http://schemas.microsoft.com/office/powerpoint/2010/main" val="372546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pPr>
                <a:defRPr/>
              </a:pPr>
              <a:t>40</a:t>
            </a:fld>
            <a:endParaRPr lang="en-US" altLang="zh-CN"/>
          </a:p>
        </p:txBody>
      </p:sp>
    </p:spTree>
    <p:extLst>
      <p:ext uri="{BB962C8B-B14F-4D97-AF65-F5344CB8AC3E}">
        <p14:creationId xmlns:p14="http://schemas.microsoft.com/office/powerpoint/2010/main" val="417126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pPr>
                <a:defRPr/>
              </a:pPr>
              <a:t>5</a:t>
            </a:fld>
            <a:endParaRPr lang="en-US" altLang="zh-CN"/>
          </a:p>
        </p:txBody>
      </p:sp>
    </p:spTree>
    <p:extLst>
      <p:ext uri="{BB962C8B-B14F-4D97-AF65-F5344CB8AC3E}">
        <p14:creationId xmlns:p14="http://schemas.microsoft.com/office/powerpoint/2010/main" val="68139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pPr>
                <a:defRPr/>
              </a:pPr>
              <a:t>6</a:t>
            </a:fld>
            <a:endParaRPr lang="en-US" altLang="zh-CN"/>
          </a:p>
        </p:txBody>
      </p:sp>
    </p:spTree>
    <p:extLst>
      <p:ext uri="{BB962C8B-B14F-4D97-AF65-F5344CB8AC3E}">
        <p14:creationId xmlns:p14="http://schemas.microsoft.com/office/powerpoint/2010/main" val="379202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charset="0"/>
                <a:ea typeface="+mn-ea"/>
                <a:cs typeface="+mn-cs"/>
                <a:hlinkClick r:id="rId3"/>
              </a:rPr>
              <a:t>印刷业</a:t>
            </a:r>
            <a:r>
              <a:rPr lang="zh-CN" altLang="en-US" sz="1200" b="0" i="0" kern="1200" dirty="0">
                <a:solidFill>
                  <a:schemeClr val="tx1"/>
                </a:solidFill>
                <a:effectLst/>
                <a:latin typeface="Arial" charset="0"/>
                <a:ea typeface="+mn-ea"/>
                <a:cs typeface="+mn-cs"/>
              </a:rPr>
              <a:t>、出版业、新闻广播业、通讯</a:t>
            </a:r>
            <a:r>
              <a:rPr lang="zh-CN" altLang="en-US" sz="1200" b="0" i="0" u="none" strike="noStrike" kern="1200" dirty="0">
                <a:solidFill>
                  <a:schemeClr val="tx1"/>
                </a:solidFill>
                <a:effectLst/>
                <a:latin typeface="Arial" charset="0"/>
                <a:ea typeface="+mn-ea"/>
                <a:cs typeface="+mn-cs"/>
                <a:hlinkClick r:id="rId4"/>
              </a:rPr>
              <a:t>邮电业</a:t>
            </a:r>
            <a:r>
              <a:rPr lang="zh-CN" altLang="en-US" sz="1200" b="0" i="0" kern="1200" dirty="0">
                <a:solidFill>
                  <a:schemeClr val="tx1"/>
                </a:solidFill>
                <a:effectLst/>
                <a:latin typeface="Arial"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10</a:t>
            </a:fld>
            <a:endParaRPr lang="de-DE" altLang="zh-CN"/>
          </a:p>
        </p:txBody>
      </p:sp>
    </p:spTree>
    <p:extLst>
      <p:ext uri="{BB962C8B-B14F-4D97-AF65-F5344CB8AC3E}">
        <p14:creationId xmlns:p14="http://schemas.microsoft.com/office/powerpoint/2010/main" val="151815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endParaRPr lang="en-US" altLang="zh-CN" dirty="0">
              <a:latin typeface="Arial"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pPr>
                <a:defRPr/>
              </a:pPr>
              <a:t>13</a:t>
            </a:fld>
            <a:endParaRPr lang="en-US" altLang="zh-CN">
              <a:solidFill>
                <a:prstClr val="black"/>
              </a:solidFill>
            </a:endParaRPr>
          </a:p>
        </p:txBody>
      </p:sp>
    </p:spTree>
    <p:extLst>
      <p:ext uri="{BB962C8B-B14F-4D97-AF65-F5344CB8AC3E}">
        <p14:creationId xmlns:p14="http://schemas.microsoft.com/office/powerpoint/2010/main" val="767401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pPr>
                <a:defRPr/>
              </a:pPr>
              <a:t>15</a:t>
            </a:fld>
            <a:endParaRPr lang="en-US" altLang="zh-CN"/>
          </a:p>
        </p:txBody>
      </p:sp>
    </p:spTree>
    <p:extLst>
      <p:ext uri="{BB962C8B-B14F-4D97-AF65-F5344CB8AC3E}">
        <p14:creationId xmlns:p14="http://schemas.microsoft.com/office/powerpoint/2010/main" val="291940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pPr>
                <a:defRPr/>
              </a:pPr>
              <a:t>17</a:t>
            </a:fld>
            <a:endParaRPr lang="en-US" altLang="zh-CN">
              <a:solidFill>
                <a:prstClr val="black"/>
              </a:solidFill>
            </a:endParaRPr>
          </a:p>
        </p:txBody>
      </p:sp>
    </p:spTree>
    <p:extLst>
      <p:ext uri="{BB962C8B-B14F-4D97-AF65-F5344CB8AC3E}">
        <p14:creationId xmlns:p14="http://schemas.microsoft.com/office/powerpoint/2010/main" val="291711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19</a:t>
            </a:fld>
            <a:endParaRPr lang="de-DE" altLang="zh-CN"/>
          </a:p>
        </p:txBody>
      </p:sp>
    </p:spTree>
    <p:extLst>
      <p:ext uri="{BB962C8B-B14F-4D97-AF65-F5344CB8AC3E}">
        <p14:creationId xmlns:p14="http://schemas.microsoft.com/office/powerpoint/2010/main" val="370469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不同的行业在各阶段有具体的做法</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23</a:t>
            </a:fld>
            <a:endParaRPr lang="de-DE" altLang="zh-CN"/>
          </a:p>
        </p:txBody>
      </p:sp>
    </p:spTree>
    <p:extLst>
      <p:ext uri="{BB962C8B-B14F-4D97-AF65-F5344CB8AC3E}">
        <p14:creationId xmlns:p14="http://schemas.microsoft.com/office/powerpoint/2010/main" val="1123927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863600" y="4271963"/>
            <a:ext cx="7485063" cy="1081087"/>
          </a:xfrm>
        </p:spPr>
        <p:txBody>
          <a:bodyPr anchor="b"/>
          <a:lstStyle>
            <a:lvl1pPr>
              <a:lnSpc>
                <a:spcPct val="110000"/>
              </a:lnSpc>
              <a:defRPr sz="3200">
                <a:solidFill>
                  <a:schemeClr val="tx1"/>
                </a:solidFill>
              </a:defRPr>
            </a:lvl1pPr>
          </a:lstStyle>
          <a:p>
            <a:r>
              <a:rPr lang="de-DE" dirty="0"/>
              <a:t>Titelmasterformat durch Klicken bearbeiten</a:t>
            </a:r>
          </a:p>
        </p:txBody>
      </p:sp>
      <p:sp>
        <p:nvSpPr>
          <p:cNvPr id="111630" name="Rectangle 12"/>
          <p:cNvSpPr>
            <a:spLocks noGrp="1" noChangeArrowheads="1"/>
          </p:cNvSpPr>
          <p:nvPr>
            <p:ph type="subTitle" idx="1"/>
          </p:nvPr>
        </p:nvSpPr>
        <p:spPr bwMode="gray">
          <a:xfrm>
            <a:off x="863600" y="5284788"/>
            <a:ext cx="7510463" cy="800100"/>
          </a:xfrm>
        </p:spPr>
        <p:txBody>
          <a:bodyPr tIns="45720" bIns="45720"/>
          <a:lstStyle>
            <a:lvl1pPr marL="0" indent="0">
              <a:buFont typeface="Wingdings" charset="2"/>
              <a:buNone/>
              <a:defRPr sz="2400"/>
            </a:lvl1pPr>
          </a:lstStyle>
          <a:p>
            <a:r>
              <a:rPr lang="de-DE" dirty="0"/>
              <a:t>Formatvorlage des Untertitelmasters durch Klicken bearbeiten</a:t>
            </a:r>
          </a:p>
        </p:txBody>
      </p:sp>
      <p:sp>
        <p:nvSpPr>
          <p:cNvPr id="5"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5462081" y="6269850"/>
            <a:ext cx="3653413"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252413"/>
            <a:ext cx="2130425" cy="5549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252413"/>
            <a:ext cx="6242050" cy="5549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dirty="0"/>
              <a:t>Textmasterformate durch Klicken bearbeiten</a:t>
            </a:r>
          </a:p>
          <a:p>
            <a:pPr lvl="1"/>
            <a:r>
              <a:rPr lang="de-DE" altLang="zh-CN" dirty="0"/>
              <a:t>Zweite Ebene</a:t>
            </a:r>
          </a:p>
          <a:p>
            <a:pPr lvl="2"/>
            <a:r>
              <a:rPr lang="de-DE" altLang="zh-CN" dirty="0"/>
              <a:t>Dritte Ebene</a:t>
            </a:r>
          </a:p>
          <a:p>
            <a:pPr lvl="3"/>
            <a:r>
              <a:rPr lang="de-DE" altLang="zh-CN" dirty="0"/>
              <a:t>Vierte Ebene</a:t>
            </a:r>
          </a:p>
          <a:p>
            <a:pPr lvl="4"/>
            <a:r>
              <a:rPr lang="de-DE" altLang="zh-CN" dirty="0"/>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charset="0"/>
                <a:cs typeface="+mn-cs"/>
              </a:defRPr>
            </a:lvl1pPr>
          </a:lstStyle>
          <a:p>
            <a:pPr>
              <a:defRPr/>
            </a:pPr>
            <a:endParaRPr lang="zh-CN"/>
          </a:p>
        </p:txBody>
      </p:sp>
      <p:sp>
        <p:nvSpPr>
          <p:cNvPr id="1028" name="Rectangle 7"/>
          <p:cNvSpPr>
            <a:spLocks noGrp="1" noChangeArrowheads="1"/>
          </p:cNvSpPr>
          <p:nvPr>
            <p:ph type="title"/>
          </p:nvPr>
        </p:nvSpPr>
        <p:spPr bwMode="gray">
          <a:xfrm>
            <a:off x="300038" y="25241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10597" name="Rectangle 5"/>
          <p:cNvSpPr>
            <a:spLocks noChangeArrowheads="1"/>
          </p:cNvSpPr>
          <p:nvPr/>
        </p:nvSpPr>
        <p:spPr bwMode="gray">
          <a:xfrm>
            <a:off x="219075" y="6365875"/>
            <a:ext cx="1343025" cy="247650"/>
          </a:xfrm>
          <a:prstGeom prst="rect">
            <a:avLst/>
          </a:prstGeom>
          <a:noFill/>
          <a:ln w="9525">
            <a:noFill/>
            <a:miter lim="800000"/>
            <a:headEnd/>
            <a:tailEnd/>
          </a:ln>
        </p:spPr>
        <p:txBody>
          <a:bodyPr/>
          <a:lstStyle/>
          <a:p>
            <a:pPr>
              <a:defRPr/>
            </a:pPr>
            <a:r>
              <a:rPr lang="de-DE" altLang="zh-CN" sz="1000">
                <a:latin typeface="Arial" pitchFamily="34" charset="0"/>
                <a:ea typeface="宋体" pitchFamily="2" charset="-122"/>
                <a:cs typeface="Arial" pitchFamily="34" charset="0"/>
              </a:rPr>
              <a:t>Page </a:t>
            </a:r>
            <a:r>
              <a:rPr lang="de-DE" altLang="zh-CN" sz="1000">
                <a:latin typeface="Arial" pitchFamily="34" charset="0"/>
                <a:ea typeface="宋体" pitchFamily="2" charset="-122"/>
                <a:cs typeface="Arial" pitchFamily="34" charset="0"/>
                <a:sym typeface="Wingdings" pitchFamily="2" charset="2"/>
              </a:rPr>
              <a:t></a:t>
            </a:r>
            <a:r>
              <a:rPr lang="de-DE" altLang="zh-CN" sz="1000">
                <a:latin typeface="Arial" pitchFamily="34" charset="0"/>
                <a:ea typeface="宋体" pitchFamily="2" charset="-122"/>
                <a:cs typeface="Arial" pitchFamily="34" charset="0"/>
              </a:rPr>
              <a:t> </a:t>
            </a:r>
            <a:fld id="{32D91C8F-FAEA-4B44-9189-5505FEED48C3}" type="slidenum">
              <a:rPr lang="de-DE" altLang="zh-CN" sz="1000">
                <a:latin typeface="Arial" pitchFamily="34" charset="0"/>
                <a:ea typeface="宋体" pitchFamily="2" charset="-122"/>
                <a:cs typeface="Arial" pitchFamily="34" charset="0"/>
              </a:rPr>
              <a:pPr>
                <a:defRPr/>
              </a:pPr>
              <a:t>‹#›</a:t>
            </a:fld>
            <a:endParaRPr lang="de-DE" altLang="zh-CN" sz="1000">
              <a:latin typeface="Arial" pitchFamily="34" charset="0"/>
              <a:ea typeface="宋体" pitchFamily="2" charset="-122"/>
              <a:cs typeface="Arial" pitchFamily="34" charset="0"/>
            </a:endParaRPr>
          </a:p>
        </p:txBody>
      </p:sp>
      <p:pic>
        <p:nvPicPr>
          <p:cNvPr id="7" name="图片 6" descr="软件学院LOGO1.png"/>
          <p:cNvPicPr>
            <a:picLocks noChangeAspect="1"/>
          </p:cNvPicPr>
          <p:nvPr userDrawn="1"/>
        </p:nvPicPr>
        <p:blipFill>
          <a:blip r:embed="rId14" cstate="print"/>
          <a:stretch>
            <a:fillRect/>
          </a:stretch>
        </p:blipFill>
        <p:spPr>
          <a:xfrm>
            <a:off x="6627100" y="6443496"/>
            <a:ext cx="2224653" cy="343090"/>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微软雅黑" pitchFamily="34" charset="-122"/>
          <a:ea typeface="微软雅黑" pitchFamily="34" charset="-122"/>
          <a:cs typeface="+mn-cs"/>
        </a:defRPr>
      </a:lvl1pPr>
      <a:lvl2pPr marL="444500" indent="-2619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2pPr>
      <a:lvl3pPr marL="720725" indent="-2746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3pPr>
      <a:lvl4pPr marL="9874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4pPr>
      <a:lvl5pPr marL="12541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tjitrc.com/Information/infolistform.aspx?id=1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514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243114" y="246971"/>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2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a:extLst>
              <a:ext uri="{FF2B5EF4-FFF2-40B4-BE49-F238E27FC236}">
                <a16:creationId xmlns="" xmlns:a16="http://schemas.microsoft.com/office/drawing/2014/main" id="{4555236E-AF27-4E04-BFDE-29656BE59762}"/>
              </a:ext>
            </a:extLst>
          </p:cNvPr>
          <p:cNvPicPr>
            <a:picLocks noChangeAspect="1"/>
          </p:cNvPicPr>
          <p:nvPr/>
        </p:nvPicPr>
        <p:blipFill>
          <a:blip r:embed="rId3"/>
          <a:stretch>
            <a:fillRect/>
          </a:stretch>
        </p:blipFill>
        <p:spPr>
          <a:xfrm>
            <a:off x="4207041" y="3934191"/>
            <a:ext cx="4790476" cy="2923809"/>
          </a:xfrm>
          <a:prstGeom prst="rect">
            <a:avLst/>
          </a:prstGeom>
        </p:spPr>
      </p:pic>
    </p:spTree>
    <p:extLst>
      <p:ext uri="{BB962C8B-B14F-4D97-AF65-F5344CB8AC3E}">
        <p14:creationId xmlns:p14="http://schemas.microsoft.com/office/powerpoint/2010/main" val="3546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a:t>
            </a:r>
            <a:endParaRPr lang="en-US" altLang="zh-CN" dirty="0"/>
          </a:p>
          <a:p>
            <a:pPr lvl="1"/>
            <a:r>
              <a:rPr lang="zh-CN" altLang="en-US" dirty="0"/>
              <a:t>互联网</a:t>
            </a:r>
            <a:endParaRPr lang="en-US" altLang="zh-CN" dirty="0"/>
          </a:p>
          <a:p>
            <a:pPr lvl="1"/>
            <a:r>
              <a:rPr lang="zh-CN" altLang="en-US" dirty="0"/>
              <a:t>教育</a:t>
            </a:r>
            <a:endParaRPr lang="en-US" altLang="zh-CN" dirty="0"/>
          </a:p>
          <a:p>
            <a:pPr lvl="1"/>
            <a:r>
              <a:rPr lang="zh-CN" altLang="en-US" dirty="0"/>
              <a:t>医疗</a:t>
            </a:r>
            <a:endParaRPr lang="en-US" altLang="zh-CN" dirty="0"/>
          </a:p>
          <a:p>
            <a:pPr lvl="1"/>
            <a:r>
              <a:rPr lang="zh-CN" altLang="en-US" dirty="0"/>
              <a:t>吃、穿、住、行</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539" y="1653509"/>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558799"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94" y="455056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24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591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774" y="556423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468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p>
        </p:txBody>
      </p:sp>
      <p:sp>
        <p:nvSpPr>
          <p:cNvPr id="4" name="Rectangle 5"/>
          <p:cNvSpPr>
            <a:spLocks noChangeArrowheads="1"/>
          </p:cNvSpPr>
          <p:nvPr/>
        </p:nvSpPr>
        <p:spPr bwMode="auto">
          <a:xfrm>
            <a:off x="1997914" y="3873739"/>
            <a:ext cx="6998601" cy="2246831"/>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itchFamily="2" charset="2"/>
              <a:buNone/>
            </a:pPr>
            <a:r>
              <a:rPr lang="zh-CN" altLang="en-US" sz="2400" b="1" dirty="0">
                <a:solidFill>
                  <a:srgbClr val="FF0000"/>
                </a:solidFill>
              </a:rPr>
              <a:t>这样才能拉动产业蓬勃发展。</a:t>
            </a:r>
            <a:r>
              <a:rPr lang="en-US" altLang="zh-CN" sz="2000" b="1" dirty="0">
                <a:solidFill>
                  <a:srgbClr val="FF0000"/>
                </a:solidFill>
              </a:rPr>
              <a:t>		</a:t>
            </a:r>
          </a:p>
          <a:p>
            <a:pPr>
              <a:spcBef>
                <a:spcPct val="20000"/>
              </a:spcBef>
              <a:buClr>
                <a:schemeClr val="accent2"/>
              </a:buClr>
              <a:buSzPct val="80000"/>
              <a:buFont typeface="Wingdings"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extLst>
      <p:ext uri="{BB962C8B-B14F-4D97-AF65-F5344CB8AC3E}">
        <p14:creationId xmlns:p14="http://schemas.microsoft.com/office/powerpoint/2010/main" val="68763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15716" y="244910"/>
            <a:ext cx="8305800" cy="50621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何谓项目</a:t>
            </a:r>
            <a:r>
              <a:rPr lang="en-US" altLang="zh-CN" dirty="0"/>
              <a:t>?</a:t>
            </a:r>
          </a:p>
        </p:txBody>
      </p:sp>
      <p:sp>
        <p:nvSpPr>
          <p:cNvPr id="15364" name="Rectangle 3"/>
          <p:cNvSpPr>
            <a:spLocks noGrp="1" noChangeArrowheads="1"/>
          </p:cNvSpPr>
          <p:nvPr>
            <p:ph sz="quarter" idx="1"/>
          </p:nvPr>
        </p:nvSpPr>
        <p:spPr>
          <a:xfrm>
            <a:off x="405702" y="1365468"/>
            <a:ext cx="8001000" cy="4876800"/>
          </a:xfrm>
        </p:spPr>
        <p:txBody>
          <a:bodyPr/>
          <a:lstStyle/>
          <a:p>
            <a:pPr eaLnBrk="1" hangingPunct="1">
              <a:spcBef>
                <a:spcPct val="70000"/>
              </a:spcBef>
            </a:pPr>
            <a:r>
              <a:rPr lang="zh-CN" altLang="en-US" sz="2400" b="1" dirty="0">
                <a:latin typeface="Arial" charset="0"/>
              </a:rPr>
              <a:t>项目</a:t>
            </a:r>
            <a:r>
              <a:rPr lang="en-US" altLang="zh-CN" sz="2400" b="1" dirty="0">
                <a:latin typeface="Arial" charset="0"/>
              </a:rPr>
              <a:t>[Project]</a:t>
            </a:r>
            <a:r>
              <a:rPr lang="zh-CN" altLang="en-US" sz="2400" dirty="0">
                <a:latin typeface="Arial" charset="0"/>
              </a:rPr>
              <a:t>是</a:t>
            </a:r>
            <a:r>
              <a:rPr lang="en-US" altLang="zh-CN" sz="2400" dirty="0">
                <a:latin typeface="Arial" charset="0"/>
              </a:rPr>
              <a:t>“</a:t>
            </a:r>
            <a:r>
              <a:rPr lang="zh-CN" altLang="en-US" sz="2400" dirty="0">
                <a:latin typeface="Arial" charset="0"/>
              </a:rPr>
              <a:t>为</a:t>
            </a:r>
            <a:r>
              <a:rPr lang="zh-CN" altLang="en-US" sz="2400" b="1" dirty="0">
                <a:solidFill>
                  <a:srgbClr val="FF0000"/>
                </a:solidFill>
                <a:latin typeface="Arial" charset="0"/>
              </a:rPr>
              <a:t>创造</a:t>
            </a:r>
            <a:r>
              <a:rPr lang="zh-CN" altLang="en-US" sz="2400" dirty="0">
                <a:latin typeface="Arial" charset="0"/>
              </a:rPr>
              <a:t>独特的产品、服务或成果而进行的临时性工作</a:t>
            </a:r>
            <a:r>
              <a:rPr lang="en-US" altLang="zh-CN" sz="2400" dirty="0">
                <a:latin typeface="Arial" charset="0"/>
              </a:rPr>
              <a:t>” </a:t>
            </a:r>
            <a:r>
              <a:rPr lang="zh-CN" altLang="en-US" sz="2400" dirty="0">
                <a:latin typeface="Arial" charset="0"/>
              </a:rPr>
              <a:t>，</a:t>
            </a:r>
            <a:r>
              <a:rPr lang="zh-CN" altLang="en-US" sz="2400" dirty="0">
                <a:latin typeface="Arial" charset="0"/>
                <a:cs typeface="Times New Roman" pitchFamily="18" charset="0"/>
              </a:rPr>
              <a:t>具备如下特性</a:t>
            </a:r>
            <a:endParaRPr lang="en-US" altLang="zh-CN" sz="2400" dirty="0">
              <a:latin typeface="Arial" charset="0"/>
              <a:cs typeface="Times New Roman" pitchFamily="18" charset="0"/>
            </a:endParaRPr>
          </a:p>
        </p:txBody>
      </p:sp>
      <p:sp>
        <p:nvSpPr>
          <p:cNvPr id="15365"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rgbClr val="4C7013"/>
              </a:solidFill>
              <a:latin typeface="Times New Roman" pitchFamily="18" charset="0"/>
            </a:endParaRPr>
          </a:p>
        </p:txBody>
      </p:sp>
      <p:grpSp>
        <p:nvGrpSpPr>
          <p:cNvPr id="2" name="组合 10"/>
          <p:cNvGrpSpPr/>
          <p:nvPr/>
        </p:nvGrpSpPr>
        <p:grpSpPr>
          <a:xfrm>
            <a:off x="2786034" y="2584668"/>
            <a:ext cx="3657600" cy="3662065"/>
            <a:chOff x="2362200" y="2743200"/>
            <a:chExt cx="3657600" cy="366206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渐进明细</a:t>
              </a:r>
            </a:p>
          </p:txBody>
        </p:sp>
        <p:sp>
          <p:nvSpPr>
            <p:cNvPr id="9" name="TextBox 8"/>
            <p:cNvSpPr txBox="1"/>
            <p:nvPr/>
          </p:nvSpPr>
          <p:spPr>
            <a:xfrm rot="18123660">
              <a:off x="2494965" y="3942306"/>
              <a:ext cx="1107996"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独特性</a:t>
              </a:r>
            </a:p>
          </p:txBody>
        </p:sp>
        <p:sp>
          <p:nvSpPr>
            <p:cNvPr id="10" name="TextBox 9"/>
            <p:cNvSpPr txBox="1"/>
            <p:nvPr/>
          </p:nvSpPr>
          <p:spPr>
            <a:xfrm rot="3457179">
              <a:off x="4857031" y="4019022"/>
              <a:ext cx="1107996"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临时性</a:t>
              </a:r>
            </a:p>
          </p:txBody>
        </p:sp>
      </p:grpSp>
      <p:sp>
        <p:nvSpPr>
          <p:cNvPr id="12" name="椭圆形标注 11"/>
          <p:cNvSpPr/>
          <p:nvPr/>
        </p:nvSpPr>
        <p:spPr>
          <a:xfrm>
            <a:off x="6443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itchFamily="34" charset="-122"/>
                <a:ea typeface="微软雅黑" pitchFamily="34" charset="-122"/>
              </a:rPr>
              <a:t>有明确的起止时间</a:t>
            </a:r>
          </a:p>
        </p:txBody>
      </p:sp>
      <p:sp>
        <p:nvSpPr>
          <p:cNvPr id="13" name="椭圆形标注 12"/>
          <p:cNvSpPr/>
          <p:nvPr/>
        </p:nvSpPr>
        <p:spPr>
          <a:xfrm>
            <a:off x="500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itchFamily="34" charset="-122"/>
                <a:ea typeface="微软雅黑" pitchFamily="34" charset="-122"/>
              </a:rPr>
              <a:t>历史上不存在完全相同的项目</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创新性</a:t>
            </a:r>
          </a:p>
        </p:txBody>
      </p:sp>
      <p:sp>
        <p:nvSpPr>
          <p:cNvPr id="14" name="椭圆形标注 13"/>
          <p:cNvSpPr/>
          <p:nvPr/>
        </p:nvSpPr>
        <p:spPr>
          <a:xfrm>
            <a:off x="6672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itchFamily="34" charset="-122"/>
                <a:ea typeface="微软雅黑" pitchFamily="34" charset="-122"/>
              </a:rPr>
              <a:t>通过计划和控制实现</a:t>
            </a:r>
          </a:p>
        </p:txBody>
      </p:sp>
    </p:spTree>
    <p:extLst>
      <p:ext uri="{BB962C8B-B14F-4D97-AF65-F5344CB8AC3E}">
        <p14:creationId xmlns:p14="http://schemas.microsoft.com/office/powerpoint/2010/main" val="13174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FFCCBA6-A596-4B35-BEF7-45CFD21A3707}"/>
              </a:ext>
            </a:extLst>
          </p:cNvPr>
          <p:cNvSpPr>
            <a:spLocks noGrp="1"/>
          </p:cNvSpPr>
          <p:nvPr>
            <p:ph type="title"/>
          </p:nvPr>
        </p:nvSpPr>
        <p:spPr/>
        <p:txBody>
          <a:bodyPr/>
          <a:lstStyle/>
          <a:p>
            <a:r>
              <a:rPr lang="zh-CN" altLang="en-US" dirty="0"/>
              <a:t>项目的其他属性</a:t>
            </a:r>
          </a:p>
        </p:txBody>
      </p:sp>
      <p:graphicFrame>
        <p:nvGraphicFramePr>
          <p:cNvPr id="4" name="内容占位符 3">
            <a:extLst>
              <a:ext uri="{FF2B5EF4-FFF2-40B4-BE49-F238E27FC236}">
                <a16:creationId xmlns="" xmlns:a16="http://schemas.microsoft.com/office/drawing/2014/main" id="{E8D65DE1-F451-436C-962F-219E66FA8AC3}"/>
              </a:ext>
            </a:extLst>
          </p:cNvPr>
          <p:cNvGraphicFramePr>
            <a:graphicFrameLocks noGrp="1"/>
          </p:cNvGraphicFramePr>
          <p:nvPr>
            <p:ph idx="1"/>
            <p:extLst>
              <p:ext uri="{D42A27DB-BD31-4B8C-83A1-F6EECF244321}">
                <p14:modId xmlns:p14="http://schemas.microsoft.com/office/powerpoint/2010/main" val="1311077385"/>
              </p:ext>
            </p:extLst>
          </p:nvPr>
        </p:nvGraphicFramePr>
        <p:xfrm>
          <a:off x="295275" y="1489075"/>
          <a:ext cx="8524875" cy="5051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42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各种类型的项目</a:t>
            </a:r>
          </a:p>
        </p:txBody>
      </p:sp>
      <p:sp>
        <p:nvSpPr>
          <p:cNvPr id="3" name="内容占位符 2"/>
          <p:cNvSpPr>
            <a:spLocks noGrp="1"/>
          </p:cNvSpPr>
          <p:nvPr>
            <p:ph sz="quarter" idx="1"/>
          </p:nvPr>
        </p:nvSpPr>
        <p:spPr>
          <a:xfrm>
            <a:off x="295275" y="1260469"/>
            <a:ext cx="8524875" cy="4313238"/>
          </a:xfrm>
        </p:spPr>
        <p:txBody>
          <a:bodyPr/>
          <a:lstStyle/>
          <a:p>
            <a:r>
              <a:rPr lang="zh-CN" altLang="en-US" sz="2400" dirty="0"/>
              <a:t>组织同学聚会；</a:t>
            </a:r>
            <a:endParaRPr lang="en-US" altLang="zh-CN" sz="2400" dirty="0"/>
          </a:p>
          <a:p>
            <a:r>
              <a:rPr lang="zh-CN" altLang="en-US" sz="2400" dirty="0"/>
              <a:t>承办婚礼庆典；</a:t>
            </a:r>
            <a:endParaRPr lang="en-US" altLang="zh-CN" sz="2400" dirty="0"/>
          </a:p>
          <a:p>
            <a:r>
              <a:rPr lang="zh-CN" altLang="en-US" sz="2400"/>
              <a:t>河北师大建设新校区；</a:t>
            </a:r>
            <a:endParaRPr lang="en-US" altLang="zh-CN" sz="2400"/>
          </a:p>
          <a:p>
            <a:r>
              <a:rPr lang="zh-CN" altLang="en-US" sz="2400" dirty="0"/>
              <a:t>设计制造神州九号；</a:t>
            </a:r>
            <a:endParaRPr lang="en-US" altLang="zh-CN" sz="2400" dirty="0"/>
          </a:p>
          <a:p>
            <a:r>
              <a:rPr lang="zh-CN" altLang="en-US" sz="2400" dirty="0"/>
              <a:t>伦敦举办</a:t>
            </a:r>
            <a:r>
              <a:rPr lang="en-US" altLang="zh-CN" sz="2400" dirty="0"/>
              <a:t>2012</a:t>
            </a:r>
            <a:r>
              <a:rPr lang="zh-CN" altLang="en-US" sz="2400" dirty="0"/>
              <a:t>奥运会；</a:t>
            </a:r>
            <a:endParaRPr lang="en-US" altLang="zh-CN" sz="2400" dirty="0"/>
          </a:p>
          <a:p>
            <a:r>
              <a:rPr lang="zh-CN" altLang="en-US" sz="2400" dirty="0"/>
              <a:t>开发一款手机小游戏；</a:t>
            </a:r>
          </a:p>
        </p:txBody>
      </p:sp>
      <p:sp>
        <p:nvSpPr>
          <p:cNvPr id="4" name="页脚占位符 3"/>
          <p:cNvSpPr>
            <a:spLocks noGrp="1"/>
          </p:cNvSpPr>
          <p:nvPr>
            <p:ph type="ftr" sz="quarter" idx="4294967295"/>
          </p:nvPr>
        </p:nvSpPr>
        <p:spPr>
          <a:xfrm>
            <a:off x="1524000" y="6400800"/>
            <a:ext cx="6248400" cy="457200"/>
          </a:xfrm>
          <a:prstGeom prst="rect">
            <a:avLst/>
          </a:prstGeom>
        </p:spPr>
        <p:txBody>
          <a:bodyPr/>
          <a:lstStyle/>
          <a:p>
            <a:pPr>
              <a:defRPr/>
            </a:pPr>
            <a:r>
              <a:rPr lang="en-US"/>
              <a:t>Information Technology Project Management, Fifth Edition, Copyright 2007                  </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5" r="2704"/>
          <a:stretch/>
        </p:blipFill>
        <p:spPr bwMode="auto">
          <a:xfrm>
            <a:off x="3805084" y="2669305"/>
            <a:ext cx="485222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什么不是项目？</a:t>
            </a:r>
          </a:p>
        </p:txBody>
      </p:sp>
      <p:sp>
        <p:nvSpPr>
          <p:cNvPr id="3" name="内容占位符 2"/>
          <p:cNvSpPr>
            <a:spLocks noGrp="1"/>
          </p:cNvSpPr>
          <p:nvPr>
            <p:ph idx="1"/>
          </p:nvPr>
        </p:nvSpPr>
        <p:spPr/>
        <p:txBody>
          <a:bodyPr/>
          <a:lstStyle/>
          <a:p>
            <a:r>
              <a:rPr lang="zh-CN" altLang="en-US" sz="2400" dirty="0"/>
              <a:t>生产</a:t>
            </a:r>
            <a:endParaRPr lang="en-US" altLang="zh-CN" sz="2400" dirty="0"/>
          </a:p>
          <a:p>
            <a:r>
              <a:rPr lang="zh-CN" altLang="en-US" sz="2400" dirty="0"/>
              <a:t>运营</a:t>
            </a:r>
            <a:endParaRPr lang="en-US" altLang="zh-CN" sz="2400" dirty="0"/>
          </a:p>
          <a:p>
            <a:r>
              <a:rPr lang="zh-CN" altLang="en-US" sz="2400" dirty="0"/>
              <a:t>行政</a:t>
            </a:r>
          </a:p>
        </p:txBody>
      </p:sp>
      <p:sp>
        <p:nvSpPr>
          <p:cNvPr id="4" name="右大括号 3"/>
          <p:cNvSpPr/>
          <p:nvPr/>
        </p:nvSpPr>
        <p:spPr>
          <a:xfrm>
            <a:off x="1864313" y="1394088"/>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2911450" y="1261356"/>
            <a:ext cx="5455340" cy="1754326"/>
          </a:xfrm>
          <a:prstGeom prst="rect">
            <a:avLst/>
          </a:prstGeom>
          <a:noFill/>
        </p:spPr>
        <p:txBody>
          <a:bodyPr wrap="none" rtlCol="0">
            <a:spAutoFit/>
          </a:bodyPr>
          <a:lstStyle/>
          <a:p>
            <a:pPr marL="342900" indent="-342900">
              <a:lnSpc>
                <a:spcPct val="150000"/>
              </a:lnSpc>
              <a:buFont typeface="Arial" pitchFamily="34" charset="0"/>
              <a:buChar char="•"/>
            </a:pPr>
            <a:r>
              <a:rPr lang="zh-CN" altLang="en-US" sz="2400" dirty="0">
                <a:latin typeface="微软雅黑" pitchFamily="34" charset="-122"/>
                <a:ea typeface="微软雅黑" pitchFamily="34" charset="-122"/>
              </a:rPr>
              <a:t>重复性（缺乏创新）</a:t>
            </a:r>
            <a:endParaRPr lang="en-US" altLang="zh-CN" sz="2400" dirty="0">
              <a:latin typeface="微软雅黑" pitchFamily="34" charset="-122"/>
              <a:ea typeface="微软雅黑" pitchFamily="34" charset="-122"/>
            </a:endParaRPr>
          </a:p>
          <a:p>
            <a:pPr marL="342900" indent="-342900">
              <a:lnSpc>
                <a:spcPct val="150000"/>
              </a:lnSpc>
              <a:buFont typeface="Arial" pitchFamily="34" charset="0"/>
              <a:buChar char="•"/>
            </a:pPr>
            <a:r>
              <a:rPr lang="zh-CN" altLang="en-US" sz="2400" dirty="0">
                <a:latin typeface="微软雅黑" pitchFamily="34" charset="-122"/>
                <a:ea typeface="微软雅黑" pitchFamily="34" charset="-122"/>
              </a:rPr>
              <a:t>无固定的结束时间</a:t>
            </a:r>
            <a:endParaRPr lang="en-US" altLang="zh-CN" sz="2400" dirty="0">
              <a:latin typeface="微软雅黑" pitchFamily="34" charset="-122"/>
              <a:ea typeface="微软雅黑" pitchFamily="34" charset="-122"/>
            </a:endParaRPr>
          </a:p>
          <a:p>
            <a:pPr marL="342900" indent="-342900">
              <a:lnSpc>
                <a:spcPct val="150000"/>
              </a:lnSpc>
              <a:buFont typeface="Arial" pitchFamily="34" charset="0"/>
              <a:buChar char="•"/>
            </a:pPr>
            <a:r>
              <a:rPr lang="zh-CN" altLang="en-US" sz="2400" dirty="0">
                <a:latin typeface="微软雅黑" pitchFamily="34" charset="-122"/>
                <a:ea typeface="微软雅黑" pitchFamily="34" charset="-122"/>
              </a:rPr>
              <a:t>经验为主，已知较多（非渐进明细）</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09369" y="5633887"/>
            <a:ext cx="2401619" cy="40011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p>
        </p:txBody>
      </p:sp>
      <p:sp>
        <p:nvSpPr>
          <p:cNvPr id="9" name="TextBox 8"/>
          <p:cNvSpPr txBox="1"/>
          <p:nvPr/>
        </p:nvSpPr>
        <p:spPr>
          <a:xfrm>
            <a:off x="5478842" y="5622823"/>
            <a:ext cx="2249334" cy="400110"/>
          </a:xfrm>
          <a:prstGeom prst="rect">
            <a:avLst/>
          </a:prstGeom>
          <a:noFill/>
        </p:spPr>
        <p:txBody>
          <a:bodyPr wrap="none" rtlCol="0">
            <a:spAutoFit/>
          </a:bodyPr>
          <a:lstStyle/>
          <a:p>
            <a:r>
              <a:rPr lang="zh-CN" altLang="en-US" b="1" dirty="0">
                <a:solidFill>
                  <a:srgbClr val="FF0000"/>
                </a:solidFill>
              </a:rPr>
              <a:t>移动电话交换机房</a:t>
            </a:r>
          </a:p>
        </p:txBody>
      </p:sp>
    </p:spTree>
    <p:extLst>
      <p:ext uri="{BB962C8B-B14F-4D97-AF65-F5344CB8AC3E}">
        <p14:creationId xmlns:p14="http://schemas.microsoft.com/office/powerpoint/2010/main" val="42602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3"/>
          <a:srcRect/>
          <a:stretch>
            <a:fillRect/>
          </a:stretch>
        </p:blipFill>
        <p:spPr bwMode="auto">
          <a:xfrm>
            <a:off x="5334000" y="2139043"/>
            <a:ext cx="3810000" cy="3810000"/>
          </a:xfrm>
          <a:prstGeom prst="rect">
            <a:avLst/>
          </a:prstGeom>
          <a:noFill/>
        </p:spPr>
      </p:pic>
      <p:sp>
        <p:nvSpPr>
          <p:cNvPr id="3" name="内容占位符 2"/>
          <p:cNvSpPr>
            <a:spLocks noGrp="1"/>
          </p:cNvSpPr>
          <p:nvPr>
            <p:ph sz="quarter" idx="1"/>
          </p:nvPr>
        </p:nvSpPr>
        <p:spPr>
          <a:xfrm>
            <a:off x="381000" y="1371600"/>
            <a:ext cx="4958443" cy="4572000"/>
          </a:xfrm>
        </p:spPr>
        <p:txBody>
          <a:bodyPr/>
          <a:lstStyle/>
          <a:p>
            <a:r>
              <a:rPr lang="zh-CN" altLang="en-US" sz="2400" dirty="0"/>
              <a:t>下面哪些是项目？</a:t>
            </a:r>
            <a:endParaRPr lang="en-US" altLang="zh-CN" sz="2400" dirty="0"/>
          </a:p>
          <a:p>
            <a:pPr marL="776288" lvl="1" indent="-457200">
              <a:buFont typeface="+mj-lt"/>
              <a:buAutoNum type="alphaUcPeriod"/>
            </a:pPr>
            <a:r>
              <a:rPr lang="zh-CN" altLang="en-US" sz="2000" dirty="0"/>
              <a:t>河北师大建设新校区</a:t>
            </a:r>
            <a:endParaRPr lang="en-US" altLang="zh-CN" sz="2000" dirty="0"/>
          </a:p>
          <a:p>
            <a:pPr marL="776288" lvl="1" indent="-457200">
              <a:buFont typeface="+mj-lt"/>
              <a:buAutoNum type="alphaUcPeriod"/>
            </a:pPr>
            <a:r>
              <a:rPr lang="zh-CN" altLang="en-US" sz="2000" dirty="0"/>
              <a:t>批量生产深受市场欢迎的汽车</a:t>
            </a:r>
            <a:endParaRPr lang="en-US" altLang="zh-CN" sz="2000" dirty="0"/>
          </a:p>
          <a:p>
            <a:pPr marL="776288" lvl="1" indent="-457200">
              <a:buFont typeface="+mj-lt"/>
              <a:buAutoNum type="alphaUcPeriod"/>
            </a:pPr>
            <a:r>
              <a:rPr lang="zh-CN" altLang="en-US" sz="2000" dirty="0"/>
              <a:t>财务部门月底为员工计算和发放工资</a:t>
            </a:r>
            <a:endParaRPr lang="en-US" altLang="zh-CN" sz="2000" dirty="0"/>
          </a:p>
          <a:p>
            <a:pPr marL="776288" lvl="1" indent="-457200">
              <a:buFont typeface="+mj-lt"/>
              <a:buAutoNum type="alphaUcPeriod"/>
            </a:pPr>
            <a:r>
              <a:rPr lang="zh-CN" altLang="en-US" sz="2000" dirty="0"/>
              <a:t>中国移动为手机用户提供电话服务</a:t>
            </a:r>
            <a:endParaRPr lang="en-US" altLang="zh-CN" sz="2000" dirty="0"/>
          </a:p>
          <a:p>
            <a:pPr marL="776288"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288"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p>
        </p:txBody>
      </p:sp>
      <p:sp>
        <p:nvSpPr>
          <p:cNvPr id="6" name="Rectangle 2"/>
          <p:cNvSpPr>
            <a:spLocks noGrp="1" noChangeArrowheads="1"/>
          </p:cNvSpPr>
          <p:nvPr>
            <p:ph type="title"/>
          </p:nvPr>
        </p:nvSpPr>
        <p:spPr>
          <a:xfrm>
            <a:off x="315716" y="244910"/>
            <a:ext cx="8305800" cy="50621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试练</a:t>
            </a:r>
            <a:endParaRPr lang="en-US" altLang="zh-CN" dirty="0"/>
          </a:p>
        </p:txBody>
      </p:sp>
    </p:spTree>
    <p:extLst>
      <p:ext uri="{BB962C8B-B14F-4D97-AF65-F5344CB8AC3E}">
        <p14:creationId xmlns:p14="http://schemas.microsoft.com/office/powerpoint/2010/main" val="202981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aphicFrame>
        <p:nvGraphicFramePr>
          <p:cNvPr id="4" name="图示 3"/>
          <p:cNvGraphicFramePr/>
          <p:nvPr>
            <p:extLst>
              <p:ext uri="{D42A27DB-BD31-4B8C-83A1-F6EECF244321}">
                <p14:modId xmlns:p14="http://schemas.microsoft.com/office/powerpoint/2010/main" val="4144871569"/>
              </p:ext>
            </p:extLst>
          </p:nvPr>
        </p:nvGraphicFramePr>
        <p:xfrm>
          <a:off x="374184" y="1280939"/>
          <a:ext cx="4736662" cy="3929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组合 6"/>
          <p:cNvGrpSpPr/>
          <p:nvPr/>
        </p:nvGrpSpPr>
        <p:grpSpPr>
          <a:xfrm>
            <a:off x="3846651" y="217085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7" name="Arc 3"/>
            <p:cNvSpPr>
              <a:spLocks/>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 name="Group 4"/>
          <p:cNvGrpSpPr>
            <a:grpSpLocks/>
          </p:cNvGrpSpPr>
          <p:nvPr/>
        </p:nvGrpSpPr>
        <p:grpSpPr bwMode="auto">
          <a:xfrm>
            <a:off x="6923332" y="275868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rgbClr val="FF0000"/>
                  </a:solidFill>
                  <a:effectLst/>
                  <a:latin typeface="微软雅黑" pitchFamily="34" charset="-122"/>
                  <a:ea typeface="微软雅黑" pitchFamily="34" charset="-122"/>
                </a:rPr>
                <a:t>做项目</a:t>
              </a:r>
              <a:endParaRPr kumimoji="0" lang="zh-CN" sz="3200" b="0" i="0" u="none" strike="noStrike" cap="none" normalizeH="0" baseline="0" dirty="0">
                <a:ln>
                  <a:noFill/>
                </a:ln>
                <a:solidFill>
                  <a:srgbClr val="FF0000"/>
                </a:solidFill>
                <a:effectLst/>
                <a:latin typeface="Arial" pitchFamily="34" charset="0"/>
                <a:ea typeface="宋体" pitchFamily="2" charset="-122"/>
              </a:endParaRPr>
            </a:p>
          </p:txBody>
        </p:sp>
      </p:grpSp>
      <p:sp>
        <p:nvSpPr>
          <p:cNvPr id="10" name="Rectangle 5"/>
          <p:cNvSpPr>
            <a:spLocks noChangeArrowheads="1"/>
          </p:cNvSpPr>
          <p:nvPr/>
        </p:nvSpPr>
        <p:spPr bwMode="auto">
          <a:xfrm>
            <a:off x="1143040" y="5385518"/>
            <a:ext cx="7072298" cy="914384"/>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400" b="1" dirty="0">
                <a:solidFill>
                  <a:srgbClr val="FF0000"/>
                </a:solidFill>
              </a:rPr>
              <a:t>在当今社会中，一切都是项目，一切也将成为项目。</a:t>
            </a:r>
          </a:p>
          <a:p>
            <a:pPr>
              <a:spcBef>
                <a:spcPct val="20000"/>
              </a:spcBef>
              <a:buClr>
                <a:schemeClr val="accent2"/>
              </a:buClr>
              <a:buSzPct val="80000"/>
              <a:buFont typeface="Wingdings"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0"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p>
        </p:txBody>
      </p:sp>
      <p:sp>
        <p:nvSpPr>
          <p:cNvPr id="3" name="内容占位符 2">
            <a:extLst>
              <a:ext uri="{FF2B5EF4-FFF2-40B4-BE49-F238E27FC236}">
                <a16:creationId xmlns="" xmlns:a16="http://schemas.microsoft.com/office/drawing/2014/main" id="{A1E70A6B-4D26-4F14-A5D1-C7E574434AC6}"/>
              </a:ext>
            </a:extLst>
          </p:cNvPr>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p>
        </p:txBody>
      </p:sp>
      <p:pic>
        <p:nvPicPr>
          <p:cNvPr id="5" name="内容占位符 3">
            <a:extLst>
              <a:ext uri="{FF2B5EF4-FFF2-40B4-BE49-F238E27FC236}">
                <a16:creationId xmlns="" xmlns:a16="http://schemas.microsoft.com/office/drawing/2014/main" id="{A04C65B9-024A-4B47-B23B-F0961294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57712" y="3645694"/>
            <a:ext cx="3863315" cy="3049986"/>
          </a:xfrm>
          <a:prstGeom prst="rect">
            <a:avLst/>
          </a:prstGeom>
          <a:noFill/>
          <a:ln w="9525">
            <a:noFill/>
            <a:miter lim="800000"/>
            <a:headEnd/>
            <a:tailEnd/>
          </a:ln>
        </p:spPr>
      </p:pic>
    </p:spTree>
    <p:extLst>
      <p:ext uri="{BB962C8B-B14F-4D97-AF65-F5344CB8AC3E}">
        <p14:creationId xmlns:p14="http://schemas.microsoft.com/office/powerpoint/2010/main" val="403538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p>
        </p:txBody>
      </p:sp>
      <p:sp>
        <p:nvSpPr>
          <p:cNvPr id="3" name="内容占位符 2"/>
          <p:cNvSpPr>
            <a:spLocks noGrp="1"/>
          </p:cNvSpPr>
          <p:nvPr>
            <p:ph idx="1"/>
          </p:nvPr>
        </p:nvSpPr>
        <p:spPr>
          <a:xfrm>
            <a:off x="295275" y="1356343"/>
            <a:ext cx="8524875" cy="4313238"/>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什么人需要具备项目管理素养（即为什么要学本门课程）？</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29" y="3160792"/>
            <a:ext cx="4391332" cy="3542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56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p>
        </p:txBody>
      </p:sp>
      <p:sp>
        <p:nvSpPr>
          <p:cNvPr id="3" name="内容占位符 2"/>
          <p:cNvSpPr>
            <a:spLocks noGrp="1"/>
          </p:cNvSpPr>
          <p:nvPr>
            <p:ph idx="1"/>
          </p:nvPr>
        </p:nvSpPr>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情练达即文章”。这是</a:t>
            </a:r>
            <a:r>
              <a:rPr lang="en-US" altLang="zh-CN" sz="2400" dirty="0"/>
              <a:t>《</a:t>
            </a:r>
            <a:r>
              <a:rPr lang="zh-CN" altLang="en-US" sz="2400" dirty="0"/>
              <a:t>红楼梦</a:t>
            </a:r>
            <a:r>
              <a:rPr lang="en-US" altLang="zh-CN" sz="2400" dirty="0"/>
              <a:t>》</a:t>
            </a:r>
            <a:r>
              <a:rPr lang="zh-CN" altLang="en-US" sz="2400" dirty="0"/>
              <a:t>中我认为最有名的一句</a:t>
            </a:r>
            <a:r>
              <a:rPr lang="en-US" altLang="zh-CN" sz="2400" dirty="0"/>
              <a:t>	</a:t>
            </a:r>
            <a:r>
              <a:rPr lang="en-US" altLang="zh-CN" dirty="0"/>
              <a:t>--</a:t>
            </a:r>
            <a:r>
              <a:rPr lang="zh-CN" altLang="en-US" dirty="0"/>
              <a:t>温家宝</a:t>
            </a:r>
          </a:p>
        </p:txBody>
      </p:sp>
      <p:graphicFrame>
        <p:nvGraphicFramePr>
          <p:cNvPr id="4" name="图示 3"/>
          <p:cNvGraphicFramePr/>
          <p:nvPr>
            <p:extLst>
              <p:ext uri="{D42A27DB-BD31-4B8C-83A1-F6EECF244321}">
                <p14:modId xmlns:p14="http://schemas.microsoft.com/office/powerpoint/2010/main" val="696666542"/>
              </p:ext>
            </p:extLst>
          </p:nvPr>
        </p:nvGraphicFramePr>
        <p:xfrm>
          <a:off x="2423653" y="3303640"/>
          <a:ext cx="4253679" cy="2835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椭圆形标注 4"/>
          <p:cNvSpPr/>
          <p:nvPr/>
        </p:nvSpPr>
        <p:spPr bwMode="auto">
          <a:xfrm>
            <a:off x="486697" y="40410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微软雅黑" pitchFamily="34" charset="-122"/>
                <a:ea typeface="微软雅黑" pitchFamily="34" charset="-122"/>
              </a:rPr>
              <a:t>知识、工具</a:t>
            </a:r>
            <a:endParaRPr kumimoji="0" lang="en-US" altLang="zh-CN" sz="2000" b="1" i="0" u="none" strike="noStrike" cap="none" normalizeH="0" baseline="0" dirty="0">
              <a:ln>
                <a:noFill/>
              </a:ln>
              <a:solidFill>
                <a:srgbClr val="FF0000"/>
              </a:solidFill>
              <a:effectLst/>
              <a:latin typeface="微软雅黑" pitchFamily="34" charset="-122"/>
              <a:ea typeface="微软雅黑" pitchFamily="34"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微软雅黑" pitchFamily="34" charset="-122"/>
                <a:ea typeface="微软雅黑" pitchFamily="34" charset="-122"/>
              </a:rPr>
              <a:t>、方法</a:t>
            </a:r>
          </a:p>
        </p:txBody>
      </p:sp>
      <p:sp>
        <p:nvSpPr>
          <p:cNvPr id="6" name="椭圆形标注 5"/>
          <p:cNvSpPr/>
          <p:nvPr/>
        </p:nvSpPr>
        <p:spPr bwMode="auto">
          <a:xfrm>
            <a:off x="6848168" y="38689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微软雅黑" pitchFamily="34" charset="-122"/>
                <a:ea typeface="微软雅黑" pitchFamily="34" charset="-122"/>
              </a:rPr>
              <a:t>思想、价值观</a:t>
            </a:r>
            <a:endParaRPr kumimoji="0" lang="en-US" altLang="zh-CN" sz="2000" b="1" i="0" u="none" strike="noStrike" cap="none" normalizeH="0" baseline="0" dirty="0">
              <a:ln>
                <a:noFill/>
              </a:ln>
              <a:solidFill>
                <a:srgbClr val="FF0000"/>
              </a:solidFill>
              <a:effectLst/>
              <a:latin typeface="微软雅黑" pitchFamily="34" charset="-122"/>
              <a:ea typeface="微软雅黑" pitchFamily="34"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solidFill>
                  <a:srgbClr val="FF0000"/>
                </a:solidFill>
                <a:latin typeface="微软雅黑" pitchFamily="34" charset="-122"/>
                <a:ea typeface="微软雅黑" pitchFamily="34" charset="-122"/>
              </a:rPr>
              <a:t>（沟通）</a:t>
            </a:r>
            <a:endParaRPr kumimoji="0" lang="zh-CN" altLang="en-US" sz="2000" b="1" i="0" u="none" strike="noStrike" cap="none" normalizeH="0" baseline="0" dirty="0">
              <a:ln>
                <a:noFill/>
              </a:ln>
              <a:solidFill>
                <a:srgbClr val="FF0000"/>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4317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81080441"/>
              </p:ext>
            </p:extLst>
          </p:nvPr>
        </p:nvGraphicFramePr>
        <p:xfrm>
          <a:off x="0" y="2049517"/>
          <a:ext cx="9143999" cy="3247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507" name="Rectangle 2"/>
          <p:cNvSpPr>
            <a:spLocks noGrp="1" noChangeArrowheads="1"/>
          </p:cNvSpPr>
          <p:nvPr>
            <p:ph type="title"/>
          </p:nvPr>
        </p:nvSpPr>
        <p:spPr/>
        <p:txBody>
          <a:bodyPr/>
          <a:lstStyle/>
          <a:p>
            <a:pPr eaLnBrk="1" hangingPunct="1"/>
            <a:r>
              <a:rPr lang="zh-CN" altLang="en-US" dirty="0"/>
              <a:t>何谓项目管理</a:t>
            </a:r>
            <a:r>
              <a:rPr lang="en-US" altLang="zh-CN" dirty="0"/>
              <a:t>?</a:t>
            </a:r>
          </a:p>
        </p:txBody>
      </p:sp>
      <p:sp>
        <p:nvSpPr>
          <p:cNvPr id="21508" name="Rectangle 3"/>
          <p:cNvSpPr>
            <a:spLocks noGrp="1" noChangeArrowheads="1"/>
          </p:cNvSpPr>
          <p:nvPr>
            <p:ph sz="quarter" idx="1"/>
          </p:nvPr>
        </p:nvSpPr>
        <p:spPr>
          <a:xfrm>
            <a:off x="248148" y="1292924"/>
            <a:ext cx="8029572" cy="1143000"/>
          </a:xfrm>
        </p:spPr>
        <p:txBody>
          <a:bodyPr/>
          <a:lstStyle/>
          <a:p>
            <a:pPr eaLnBrk="1" hangingPunct="1">
              <a:spcBef>
                <a:spcPts val="300"/>
              </a:spcBef>
            </a:pPr>
            <a:r>
              <a:rPr lang="zh-CN" altLang="en-US" sz="2400" b="1" dirty="0">
                <a:latin typeface="Arial" charset="0"/>
              </a:rPr>
              <a:t>项目管理</a:t>
            </a:r>
            <a:r>
              <a:rPr lang="en-US" altLang="zh-CN" sz="2400" b="1" dirty="0">
                <a:latin typeface="Arial" charset="0"/>
              </a:rPr>
              <a:t>[Project management]</a:t>
            </a:r>
            <a:r>
              <a:rPr lang="zh-CN" altLang="en-US" sz="2400" b="1" dirty="0">
                <a:latin typeface="Arial" charset="0"/>
              </a:rPr>
              <a:t>：</a:t>
            </a:r>
            <a:r>
              <a:rPr lang="zh-CN" altLang="en-US" sz="2400" dirty="0">
                <a:latin typeface="Arial" charset="0"/>
              </a:rPr>
              <a:t>将知识、技能、工具与技术应用于项目活动，以满足项目的要求。</a:t>
            </a:r>
            <a:endParaRPr lang="en-US" altLang="zh-CN" sz="2400" dirty="0">
              <a:latin typeface="Arial" charset="0"/>
            </a:endParaRPr>
          </a:p>
        </p:txBody>
      </p:sp>
      <p:sp>
        <p:nvSpPr>
          <p:cNvPr id="21509"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grpSp>
        <p:nvGrpSpPr>
          <p:cNvPr id="2" name="组合 1"/>
          <p:cNvGrpSpPr/>
          <p:nvPr/>
        </p:nvGrpSpPr>
        <p:grpSpPr>
          <a:xfrm>
            <a:off x="1032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itchFamily="34" charset="-122"/>
                  <a:ea typeface="微软雅黑" pitchFamily="34" charset="-122"/>
                </a:rPr>
                <a:t>整合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E3612BA-CE0C-4302-9FF9-5EED7752D21F}"/>
              </a:ext>
            </a:extLst>
          </p:cNvPr>
          <p:cNvSpPr>
            <a:spLocks noGrp="1"/>
          </p:cNvSpPr>
          <p:nvPr>
            <p:ph type="title"/>
          </p:nvPr>
        </p:nvSpPr>
        <p:spPr/>
        <p:txBody>
          <a:bodyPr/>
          <a:lstStyle/>
          <a:p>
            <a:r>
              <a:rPr lang="zh-CN" altLang="en-US" dirty="0"/>
              <a:t>项目干系人</a:t>
            </a:r>
          </a:p>
        </p:txBody>
      </p:sp>
      <p:sp>
        <p:nvSpPr>
          <p:cNvPr id="3" name="内容占位符 2">
            <a:extLst>
              <a:ext uri="{FF2B5EF4-FFF2-40B4-BE49-F238E27FC236}">
                <a16:creationId xmlns="" xmlns:a16="http://schemas.microsoft.com/office/drawing/2014/main" id="{C0CED27D-BE0D-4AA2-B8FD-275926262C24}"/>
              </a:ext>
            </a:extLst>
          </p:cNvPr>
          <p:cNvSpPr>
            <a:spLocks noGrp="1"/>
          </p:cNvSpPr>
          <p:nvPr>
            <p:ph idx="1"/>
          </p:nvPr>
        </p:nvSpPr>
        <p:spPr/>
        <p:txBody>
          <a:bodyPr/>
          <a:lstStyle/>
          <a:p>
            <a:r>
              <a:rPr lang="zh-CN" altLang="en-US" sz="2400" dirty="0">
                <a:latin typeface="Arial" charset="0"/>
              </a:rPr>
              <a:t>干系人（</a:t>
            </a:r>
            <a:r>
              <a:rPr lang="en-US" altLang="zh-CN" sz="2400" dirty="0">
                <a:latin typeface="Arial" charset="0"/>
              </a:rPr>
              <a:t>stakeholder</a:t>
            </a:r>
            <a:r>
              <a:rPr lang="zh-CN" altLang="en-US" sz="2400" dirty="0">
                <a:latin typeface="Arial" charset="0"/>
              </a:rPr>
              <a:t>）是指参与项目或者受项目活动影响的人，包括项目发起人、项目团队、支持人员、客户、使用者、供应商、甚至是项目的反对者。</a:t>
            </a:r>
            <a:endParaRPr lang="en-US" altLang="zh-CN" sz="2400" dirty="0">
              <a:latin typeface="Arial" charset="0"/>
            </a:endParaRPr>
          </a:p>
          <a:p>
            <a:r>
              <a:rPr lang="zh-CN" altLang="en-US" sz="2400" dirty="0">
                <a:latin typeface="Arial" charset="0"/>
              </a:rPr>
              <a:t>项目中的不同干系人的兴趣各不相同，在整个项目的过程中，干系人的期望和需求是至关重要的，成功的项目管理者会和项目的干系人建立非常好的关系，来理解和满足他们的期望和需求。</a:t>
            </a:r>
          </a:p>
        </p:txBody>
      </p:sp>
      <p:pic>
        <p:nvPicPr>
          <p:cNvPr id="4" name="图片 3">
            <a:extLst>
              <a:ext uri="{FF2B5EF4-FFF2-40B4-BE49-F238E27FC236}">
                <a16:creationId xmlns="" xmlns:a16="http://schemas.microsoft.com/office/drawing/2014/main" id="{9793109B-418C-4301-9556-6BEF4856BB09}"/>
              </a:ext>
            </a:extLst>
          </p:cNvPr>
          <p:cNvPicPr>
            <a:picLocks noChangeAspect="1"/>
          </p:cNvPicPr>
          <p:nvPr/>
        </p:nvPicPr>
        <p:blipFill>
          <a:blip r:embed="rId2"/>
          <a:stretch>
            <a:fillRect/>
          </a:stretch>
        </p:blipFill>
        <p:spPr>
          <a:xfrm>
            <a:off x="5226070" y="4087275"/>
            <a:ext cx="3917930" cy="2604038"/>
          </a:xfrm>
          <a:prstGeom prst="rect">
            <a:avLst/>
          </a:prstGeom>
        </p:spPr>
      </p:pic>
    </p:spTree>
    <p:extLst>
      <p:ext uri="{BB962C8B-B14F-4D97-AF65-F5344CB8AC3E}">
        <p14:creationId xmlns:p14="http://schemas.microsoft.com/office/powerpoint/2010/main" val="1670241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620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项目管理的价值</a:t>
            </a:r>
          </a:p>
        </p:txBody>
      </p:sp>
      <p:sp>
        <p:nvSpPr>
          <p:cNvPr id="4" name="Rectangle 5"/>
          <p:cNvSpPr>
            <a:spLocks noChangeArrowheads="1"/>
          </p:cNvSpPr>
          <p:nvPr/>
        </p:nvSpPr>
        <p:spPr bwMode="auto">
          <a:xfrm>
            <a:off x="655211" y="1326688"/>
            <a:ext cx="7958134"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itchFamily="34" charset="-122"/>
                <a:ea typeface="微软雅黑" pitchFamily="34" charset="-122"/>
              </a:rPr>
              <a:t>斯坦迪什咨询集团研究，过去</a:t>
            </a:r>
            <a:r>
              <a:rPr lang="en-US" altLang="zh-CN" sz="2400" dirty="0">
                <a:latin typeface="微软雅黑" pitchFamily="34" charset="-122"/>
                <a:ea typeface="微软雅黑" pitchFamily="34" charset="-122"/>
              </a:rPr>
              <a:t>10</a:t>
            </a:r>
            <a:r>
              <a:rPr lang="zh-CN" altLang="en-US" sz="2400" dirty="0">
                <a:latin typeface="微软雅黑" pitchFamily="34" charset="-122"/>
                <a:ea typeface="微软雅黑" pitchFamily="34" charset="-122"/>
              </a:rPr>
              <a:t>年在</a:t>
            </a:r>
            <a:r>
              <a:rPr lang="en-US" altLang="zh-CN" sz="2400" dirty="0">
                <a:latin typeface="微软雅黑" pitchFamily="34" charset="-122"/>
                <a:ea typeface="微软雅黑" pitchFamily="34" charset="-122"/>
              </a:rPr>
              <a:t>IT</a:t>
            </a:r>
            <a:r>
              <a:rPr lang="zh-CN" altLang="en-US" sz="2400" dirty="0">
                <a:latin typeface="微软雅黑" pitchFamily="34" charset="-122"/>
                <a:ea typeface="微软雅黑" pitchFamily="34" charset="-122"/>
              </a:rPr>
              <a:t>项目方面的改进</a:t>
            </a:r>
            <a:endParaRPr lang="en-US" altLang="zh-CN" sz="2400" dirty="0">
              <a:latin typeface="微软雅黑" pitchFamily="34" charset="-122"/>
              <a:ea typeface="微软雅黑" pitchFamily="34" charset="-122"/>
            </a:endParaRPr>
          </a:p>
          <a:p>
            <a:pPr marL="342900" indent="-342900">
              <a:spcBef>
                <a:spcPct val="20000"/>
              </a:spcBef>
              <a:buFontTx/>
              <a:buChar char="•"/>
            </a:pPr>
            <a:endParaRPr lang="en-US" altLang="zh-CN" sz="2800" dirty="0">
              <a:latin typeface="微软雅黑" pitchFamily="34" charset="-122"/>
              <a:ea typeface="微软雅黑" pitchFamily="34" charset="-122"/>
            </a:endParaRPr>
          </a:p>
          <a:p>
            <a:pPr marL="342900" indent="-342900">
              <a:spcBef>
                <a:spcPct val="20000"/>
              </a:spcBef>
              <a:buFontTx/>
              <a:buChar char="•"/>
            </a:pPr>
            <a:endParaRPr lang="en-US" altLang="zh-CN" sz="2800" dirty="0">
              <a:latin typeface="微软雅黑" pitchFamily="34" charset="-122"/>
              <a:ea typeface="微软雅黑" pitchFamily="34" charset="-122"/>
            </a:endParaRPr>
          </a:p>
          <a:p>
            <a:pPr marL="342900" indent="-342900">
              <a:spcBef>
                <a:spcPct val="20000"/>
              </a:spcBef>
              <a:buFontTx/>
              <a:buChar char="•"/>
            </a:pPr>
            <a:endParaRPr lang="en-US" altLang="zh-CN" sz="2800" dirty="0">
              <a:latin typeface="微软雅黑" pitchFamily="34" charset="-122"/>
              <a:ea typeface="微软雅黑" pitchFamily="34" charset="-122"/>
            </a:endParaRPr>
          </a:p>
          <a:p>
            <a:pPr marL="342900" indent="-342900">
              <a:spcBef>
                <a:spcPct val="20000"/>
              </a:spcBef>
              <a:buFontTx/>
              <a:buChar char="•"/>
            </a:pPr>
            <a:endParaRPr lang="en-US" altLang="zh-CN" sz="2800" dirty="0">
              <a:latin typeface="微软雅黑" pitchFamily="34" charset="-122"/>
              <a:ea typeface="微软雅黑" pitchFamily="34" charset="-122"/>
            </a:endParaRPr>
          </a:p>
          <a:p>
            <a:pPr marL="342900" indent="-342900">
              <a:spcBef>
                <a:spcPct val="20000"/>
              </a:spcBef>
              <a:buFontTx/>
              <a:buChar char="•"/>
            </a:pPr>
            <a:r>
              <a:rPr lang="zh-CN" altLang="en-US" sz="2400" dirty="0">
                <a:latin typeface="微软雅黑" pitchFamily="34" charset="-122"/>
                <a:ea typeface="微软雅黑" pitchFamily="34" charset="-122"/>
              </a:rPr>
              <a:t>研究显示：项目交付能力出众的公司，它们拥有４个显著的最佳实践</a:t>
            </a:r>
            <a:r>
              <a:rPr lang="en-US" altLang="zh-CN" sz="2400" dirty="0">
                <a:latin typeface="微软雅黑" pitchFamily="34" charset="-122"/>
                <a:ea typeface="微软雅黑" pitchFamily="34" charset="-122"/>
              </a:rPr>
              <a:t>:</a:t>
            </a:r>
          </a:p>
          <a:p>
            <a:pPr marL="742950" lvl="1" indent="-285750">
              <a:spcBef>
                <a:spcPct val="20000"/>
              </a:spcBef>
              <a:buFontTx/>
              <a:buChar char="–"/>
            </a:pPr>
            <a:r>
              <a:rPr lang="zh-CN" altLang="en-US" dirty="0">
                <a:latin typeface="微软雅黑" pitchFamily="34" charset="-122"/>
                <a:ea typeface="微软雅黑" pitchFamily="34" charset="-122"/>
              </a:rPr>
              <a:t>培养</a:t>
            </a:r>
            <a:r>
              <a:rPr lang="zh-CN" altLang="en-US" dirty="0">
                <a:solidFill>
                  <a:srgbClr val="FF0000"/>
                </a:solidFill>
                <a:latin typeface="微软雅黑" pitchFamily="34" charset="-122"/>
                <a:ea typeface="微软雅黑" pitchFamily="34" charset="-122"/>
              </a:rPr>
              <a:t>项目领袖</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重点是商业和软能力</a:t>
            </a:r>
            <a:endParaRPr lang="en-US" altLang="zh-CN" dirty="0">
              <a:latin typeface="微软雅黑" pitchFamily="34" charset="-122"/>
              <a:ea typeface="微软雅黑" pitchFamily="34" charset="-122"/>
            </a:endParaRPr>
          </a:p>
          <a:p>
            <a:pPr marL="742950" lvl="1" indent="-285750">
              <a:spcBef>
                <a:spcPct val="20000"/>
              </a:spcBef>
              <a:buFontTx/>
              <a:buChar char="–"/>
            </a:pPr>
            <a:r>
              <a:rPr lang="zh-CN" altLang="en-US" dirty="0">
                <a:latin typeface="微软雅黑" pitchFamily="34" charset="-122"/>
                <a:ea typeface="微软雅黑" pitchFamily="34" charset="-122"/>
              </a:rPr>
              <a:t>形成流水化的项目交付</a:t>
            </a:r>
            <a:r>
              <a:rPr lang="zh-CN" altLang="en-US" dirty="0">
                <a:solidFill>
                  <a:srgbClr val="FF0000"/>
                </a:solidFill>
                <a:latin typeface="微软雅黑" pitchFamily="34" charset="-122"/>
                <a:ea typeface="微软雅黑" pitchFamily="34" charset="-122"/>
              </a:rPr>
              <a:t>过程</a:t>
            </a:r>
            <a:endParaRPr lang="en-US" altLang="zh-CN" dirty="0">
              <a:solidFill>
                <a:srgbClr val="FF0000"/>
              </a:solidFill>
              <a:latin typeface="微软雅黑" pitchFamily="34" charset="-122"/>
              <a:ea typeface="微软雅黑" pitchFamily="34" charset="-122"/>
            </a:endParaRPr>
          </a:p>
          <a:p>
            <a:pPr marL="742950" lvl="1" indent="-285750">
              <a:spcBef>
                <a:spcPct val="20000"/>
              </a:spcBef>
              <a:buFontTx/>
              <a:buChar char="–"/>
            </a:pPr>
            <a:r>
              <a:rPr lang="zh-CN" altLang="en-US" sz="2000" dirty="0">
                <a:latin typeface="微软雅黑" pitchFamily="34" charset="-122"/>
                <a:ea typeface="微软雅黑" pitchFamily="34" charset="-122"/>
              </a:rPr>
              <a:t>使用完整的项目管理</a:t>
            </a:r>
            <a:r>
              <a:rPr lang="zh-CN" altLang="en-US" sz="2000" dirty="0">
                <a:solidFill>
                  <a:srgbClr val="FF0000"/>
                </a:solidFill>
                <a:latin typeface="微软雅黑" pitchFamily="34" charset="-122"/>
                <a:ea typeface="微软雅黑" pitchFamily="34" charset="-122"/>
              </a:rPr>
              <a:t>工具</a:t>
            </a:r>
            <a:r>
              <a:rPr lang="zh-CN" altLang="en-US" sz="2000" dirty="0">
                <a:latin typeface="微软雅黑" pitchFamily="34" charset="-122"/>
                <a:ea typeface="微软雅黑" pitchFamily="34" charset="-122"/>
              </a:rPr>
              <a:t>箱</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使用标准</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高级的</a:t>
            </a:r>
            <a:r>
              <a:rPr lang="en-US" altLang="zh-CN" sz="2000" dirty="0">
                <a:latin typeface="微软雅黑" pitchFamily="34" charset="-122"/>
                <a:ea typeface="微软雅黑" pitchFamily="34" charset="-122"/>
              </a:rPr>
              <a:t> PM </a:t>
            </a:r>
            <a:r>
              <a:rPr lang="zh-CN" altLang="en-US" sz="2000" dirty="0">
                <a:latin typeface="微软雅黑" pitchFamily="34" charset="-122"/>
                <a:ea typeface="微软雅黑" pitchFamily="34" charset="-122"/>
              </a:rPr>
              <a:t>工具和大量模板</a:t>
            </a:r>
            <a:r>
              <a:rPr lang="en-US" altLang="zh-CN" sz="2000" dirty="0">
                <a:latin typeface="微软雅黑" pitchFamily="34" charset="-122"/>
                <a:ea typeface="微软雅黑" pitchFamily="34" charset="-122"/>
              </a:rPr>
              <a:t>)</a:t>
            </a:r>
          </a:p>
          <a:p>
            <a:pPr marL="742950" lvl="1" indent="-285750">
              <a:spcBef>
                <a:spcPct val="20000"/>
              </a:spcBef>
              <a:buFontTx/>
              <a:buChar char="–"/>
            </a:pPr>
            <a:r>
              <a:rPr lang="zh-CN" altLang="en-US" sz="2000" dirty="0">
                <a:latin typeface="微软雅黑" pitchFamily="34" charset="-122"/>
                <a:ea typeface="微软雅黑" pitchFamily="34" charset="-122"/>
              </a:rPr>
              <a:t>使用度量体系</a:t>
            </a:r>
            <a:r>
              <a:rPr lang="zh-CN" altLang="en-US" sz="2000" dirty="0">
                <a:solidFill>
                  <a:srgbClr val="FF0000"/>
                </a:solidFill>
                <a:latin typeface="微软雅黑" pitchFamily="34" charset="-122"/>
                <a:ea typeface="微软雅黑" pitchFamily="34" charset="-122"/>
              </a:rPr>
              <a:t>检测</a:t>
            </a:r>
            <a:r>
              <a:rPr lang="zh-CN" altLang="en-US" sz="2000" dirty="0">
                <a:latin typeface="微软雅黑" pitchFamily="34" charset="-122"/>
                <a:ea typeface="微软雅黑" pitchFamily="34" charset="-122"/>
              </a:rPr>
              <a:t>项目的状况</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例如客户</a:t>
            </a:r>
            <a:r>
              <a:rPr lang="zh-CN" altLang="en-US" sz="2000" dirty="0">
                <a:solidFill>
                  <a:srgbClr val="FF0000"/>
                </a:solidFill>
                <a:latin typeface="微软雅黑" pitchFamily="34" charset="-122"/>
                <a:ea typeface="微软雅黑" pitchFamily="34" charset="-122"/>
              </a:rPr>
              <a:t>满意度</a:t>
            </a:r>
            <a:r>
              <a:rPr lang="zh-CN" altLang="en-US" sz="2000" dirty="0">
                <a:latin typeface="微软雅黑" pitchFamily="34" charset="-122"/>
                <a:ea typeface="微软雅黑" pitchFamily="34" charset="-122"/>
              </a:rPr>
              <a:t>或投资收益</a:t>
            </a:r>
            <a:endParaRPr lang="en-US" altLang="zh-CN" sz="2000" dirty="0">
              <a:latin typeface="微软雅黑" pitchFamily="34" charset="-122"/>
              <a:ea typeface="微软雅黑" pitchFamily="34" charset="-122"/>
            </a:endParaRPr>
          </a:p>
          <a:p>
            <a:pPr marL="342900" indent="-342900">
              <a:spcBef>
                <a:spcPct val="20000"/>
              </a:spcBef>
              <a:buFontTx/>
              <a:buChar char="•"/>
            </a:pPr>
            <a:endParaRPr lang="en-US" altLang="zh-CN" sz="2400" dirty="0">
              <a:latin typeface="微软雅黑" pitchFamily="34" charset="-122"/>
              <a:ea typeface="微软雅黑" pitchFamily="34" charset="-122"/>
            </a:endParaRPr>
          </a:p>
          <a:p>
            <a:pPr marL="742950" lvl="1" indent="-285750">
              <a:spcBef>
                <a:spcPct val="20000"/>
              </a:spcBef>
            </a:pPr>
            <a:endParaRPr lang="en-US" altLang="zh-CN" sz="2400" dirty="0">
              <a:latin typeface="微软雅黑" pitchFamily="34" charset="-122"/>
              <a:ea typeface="微软雅黑" pitchFamily="34" charset="-122"/>
            </a:endParaRPr>
          </a:p>
        </p:txBody>
      </p:sp>
      <p:pic>
        <p:nvPicPr>
          <p:cNvPr id="5" name="Picture 6"/>
          <p:cNvPicPr>
            <a:picLocks noChangeAspect="1" noChangeArrowheads="1"/>
          </p:cNvPicPr>
          <p:nvPr/>
        </p:nvPicPr>
        <p:blipFill>
          <a:blip r:embed="rId2"/>
          <a:srcRect r="25174" b="10898"/>
          <a:stretch>
            <a:fillRect/>
          </a:stretch>
        </p:blipFill>
        <p:spPr bwMode="auto">
          <a:xfrm>
            <a:off x="1036212" y="1783888"/>
            <a:ext cx="7542698" cy="2133600"/>
          </a:xfrm>
          <a:prstGeom prst="rect">
            <a:avLst/>
          </a:prstGeom>
          <a:noFill/>
          <a:ln w="9525">
            <a:noFill/>
            <a:miter lim="800000"/>
            <a:headEnd/>
            <a:tailEnd/>
          </a:ln>
        </p:spPr>
      </p:pic>
      <p:sp>
        <p:nvSpPr>
          <p:cNvPr id="6" name="椭圆形标注 5"/>
          <p:cNvSpPr/>
          <p:nvPr/>
        </p:nvSpPr>
        <p:spPr>
          <a:xfrm>
            <a:off x="5760611" y="3155488"/>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itchFamily="34" charset="-122"/>
                <a:ea typeface="微软雅黑" pitchFamily="34" charset="-122"/>
              </a:rPr>
              <a:t>采用了规范的项目管理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8" end="8"/>
                                            </p:txEl>
                                          </p:spTgt>
                                        </p:tgtEl>
                                        <p:attrNameLst>
                                          <p:attrName>style.visibility</p:attrName>
                                        </p:attrNameLst>
                                      </p:cBhvr>
                                      <p:to>
                                        <p:strVal val="visible"/>
                                      </p:to>
                                    </p:set>
                                    <p:animEffect transition="in" filter="blinds(horizontal)">
                                      <p:cBhvr>
                                        <p:cTn id="10" dur="500"/>
                                        <p:tgtEl>
                                          <p:spTgt spid="4">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blinds(horizontal)">
                                      <p:cBhvr>
                                        <p:cTn id="13" dur="500"/>
                                        <p:tgtEl>
                                          <p:spTgt spid="4">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blinds(horizontal)">
                                      <p:cBhvr>
                                        <p:cTn id="16" dur="500"/>
                                        <p:tgtEl>
                                          <p:spTgt spid="4">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Effect transition="in" filter="blinds(horizontal)">
                                      <p:cBhvr>
                                        <p:cTn id="19" dur="500"/>
                                        <p:tgtEl>
                                          <p:spTgt spid="4">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什么项目需要管理？</a:t>
            </a:r>
            <a:endParaRPr lang="zh-CN" altLang="en-US" dirty="0"/>
          </a:p>
        </p:txBody>
      </p:sp>
      <p:graphicFrame>
        <p:nvGraphicFramePr>
          <p:cNvPr id="4" name="图示 3"/>
          <p:cNvGraphicFramePr/>
          <p:nvPr>
            <p:extLst>
              <p:ext uri="{D42A27DB-BD31-4B8C-83A1-F6EECF244321}">
                <p14:modId xmlns:p14="http://schemas.microsoft.com/office/powerpoint/2010/main" val="3518727700"/>
              </p:ext>
            </p:extLst>
          </p:nvPr>
        </p:nvGraphicFramePr>
        <p:xfrm>
          <a:off x="1312620" y="2696172"/>
          <a:ext cx="6859411" cy="3955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内容占位符 2"/>
          <p:cNvSpPr>
            <a:spLocks noGrp="1"/>
          </p:cNvSpPr>
          <p:nvPr>
            <p:ph idx="1"/>
          </p:nvPr>
        </p:nvSpPr>
        <p:spPr>
          <a:xfrm>
            <a:off x="295275" y="1489075"/>
            <a:ext cx="8524875" cy="4313238"/>
          </a:xfrm>
        </p:spPr>
        <p:txBody>
          <a:bodyPr/>
          <a:lstStyle/>
          <a:p>
            <a:r>
              <a:rPr lang="zh-CN" altLang="en-US" sz="2400" dirty="0"/>
              <a:t>首先，谁能回答“什么样的项目不需要管理”？</a:t>
            </a:r>
          </a:p>
        </p:txBody>
      </p:sp>
    </p:spTree>
    <p:extLst>
      <p:ext uri="{BB962C8B-B14F-4D97-AF65-F5344CB8AC3E}">
        <p14:creationId xmlns:p14="http://schemas.microsoft.com/office/powerpoint/2010/main" val="3681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r>
              <a:rPr lang="zh-CN" altLang="en-US" dirty="0"/>
              <a:t>项目管理</a:t>
            </a:r>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charset="0"/>
              </a:rPr>
              <a:t>为创造独特的</a:t>
            </a:r>
            <a:r>
              <a:rPr lang="en-US" altLang="zh-CN" sz="2400" dirty="0">
                <a:solidFill>
                  <a:srgbClr val="FF0000"/>
                </a:solidFill>
                <a:latin typeface="Arial" charset="0"/>
              </a:rPr>
              <a:t>IT</a:t>
            </a:r>
            <a:r>
              <a:rPr lang="zh-CN" altLang="en-US" sz="2400" dirty="0">
                <a:latin typeface="Arial" charset="0"/>
              </a:rPr>
              <a:t>产品、服务或成果而进行的临时性工作，例如：</a:t>
            </a:r>
            <a:endParaRPr lang="en-US" altLang="zh-CN" sz="2400" dirty="0">
              <a:latin typeface="Arial"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extLst>
      <p:ext uri="{BB962C8B-B14F-4D97-AF65-F5344CB8AC3E}">
        <p14:creationId xmlns:p14="http://schemas.microsoft.com/office/powerpoint/2010/main" val="16662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项目的特性决定了其管理的挑战</a:t>
            </a:r>
          </a:p>
        </p:txBody>
      </p:sp>
      <p:sp>
        <p:nvSpPr>
          <p:cNvPr id="3" name="内容占位符 2"/>
          <p:cNvSpPr>
            <a:spLocks noGrp="1"/>
          </p:cNvSpPr>
          <p:nvPr>
            <p:ph idx="1"/>
          </p:nvPr>
        </p:nvSpPr>
        <p:spPr>
          <a:xfrm>
            <a:off x="376918" y="1325789"/>
            <a:ext cx="8524875" cy="4313238"/>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4310743" y="2953708"/>
            <a:ext cx="4572000" cy="3108543"/>
          </a:xfrm>
          <a:prstGeom prst="rect">
            <a:avLst/>
          </a:prstGeom>
        </p:spPr>
        <p:txBody>
          <a:bodyPr>
            <a:spAutoFit/>
          </a:bodyPr>
          <a:lstStyle/>
          <a:p>
            <a:r>
              <a:rPr lang="zh-CN" altLang="en-US" sz="2800" dirty="0">
                <a:latin typeface="微软雅黑" pitchFamily="34" charset="-122"/>
                <a:ea typeface="微软雅黑" pitchFamily="34" charset="-122"/>
              </a:rPr>
              <a:t>其它</a:t>
            </a:r>
          </a:p>
          <a:p>
            <a:pPr lvl="1"/>
            <a:r>
              <a:rPr lang="zh-CN" altLang="en-US" sz="2400" dirty="0">
                <a:latin typeface="微软雅黑" pitchFamily="34" charset="-122"/>
                <a:ea typeface="微软雅黑" pitchFamily="34" charset="-122"/>
              </a:rPr>
              <a:t>工期拖延，进度滞后问题</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成本增加问题</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项目风险问题</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团队管理混乱问题</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项目评价问题</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客户关系管理</a:t>
            </a:r>
            <a:endParaRPr lang="en-US" altLang="zh-CN" sz="2400" dirty="0">
              <a:latin typeface="微软雅黑" pitchFamily="34" charset="-122"/>
              <a:ea typeface="微软雅黑" pitchFamily="34" charset="-122"/>
            </a:endParaRPr>
          </a:p>
          <a:p>
            <a:pPr lvl="1"/>
            <a:r>
              <a:rPr lang="zh-CN" altLang="en-US" sz="2400" dirty="0">
                <a:latin typeface="微软雅黑" pitchFamily="34" charset="-122"/>
                <a:ea typeface="微软雅黑" pitchFamily="34" charset="-122"/>
              </a:rPr>
              <a:t>客户满意度的管理</a:t>
            </a:r>
          </a:p>
        </p:txBody>
      </p:sp>
      <p:sp>
        <p:nvSpPr>
          <p:cNvPr id="5" name="Rectangle 5"/>
          <p:cNvSpPr>
            <a:spLocks noChangeArrowheads="1"/>
          </p:cNvSpPr>
          <p:nvPr/>
        </p:nvSpPr>
        <p:spPr bwMode="auto">
          <a:xfrm>
            <a:off x="582601" y="4633350"/>
            <a:ext cx="3296225" cy="1708455"/>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800" b="1" dirty="0">
                <a:solidFill>
                  <a:srgbClr val="FF0000"/>
                </a:solidFill>
                <a:latin typeface="微软雅黑" pitchFamily="34" charset="-122"/>
                <a:ea typeface="微软雅黑" pitchFamily="34" charset="-122"/>
              </a:rPr>
              <a:t>学习本课程就是用来</a:t>
            </a:r>
            <a:endParaRPr lang="en-US" altLang="zh-CN" sz="2800" b="1" dirty="0">
              <a:solidFill>
                <a:srgbClr val="FF0000"/>
              </a:solidFill>
              <a:latin typeface="微软雅黑" pitchFamily="34" charset="-122"/>
              <a:ea typeface="微软雅黑" pitchFamily="34" charset="-122"/>
            </a:endParaRPr>
          </a:p>
          <a:p>
            <a:pPr>
              <a:spcBef>
                <a:spcPct val="20000"/>
              </a:spcBef>
              <a:buClr>
                <a:schemeClr val="accent2"/>
              </a:buClr>
              <a:buSzPct val="80000"/>
              <a:buFont typeface="Wingdings" pitchFamily="2" charset="2"/>
              <a:buNone/>
            </a:pPr>
            <a:r>
              <a:rPr lang="zh-CN" altLang="en-US" sz="2800" b="1" dirty="0">
                <a:solidFill>
                  <a:srgbClr val="FF0000"/>
                </a:solidFill>
                <a:latin typeface="微软雅黑" pitchFamily="34" charset="-122"/>
                <a:ea typeface="微软雅黑" pitchFamily="34" charset="-122"/>
              </a:rPr>
              <a:t>解决这些挑战</a:t>
            </a:r>
            <a:endParaRPr lang="en-US" altLang="zh-CN" sz="2800" b="1" dirty="0">
              <a:solidFill>
                <a:srgbClr val="FF0000"/>
              </a:solidFill>
              <a:latin typeface="微软雅黑" pitchFamily="34" charset="-122"/>
              <a:ea typeface="微软雅黑" pitchFamily="34" charset="-122"/>
            </a:endParaRPr>
          </a:p>
          <a:p>
            <a:pPr>
              <a:spcBef>
                <a:spcPct val="20000"/>
              </a:spcBef>
              <a:buClr>
                <a:schemeClr val="accent2"/>
              </a:buClr>
              <a:buSzPct val="80000"/>
              <a:buFont typeface="Wingdings" pitchFamily="2" charset="2"/>
              <a:buNone/>
            </a:pPr>
            <a:r>
              <a:rPr lang="zh-CN" altLang="en-US" sz="2800" b="1" dirty="0">
                <a:solidFill>
                  <a:srgbClr val="FF0000"/>
                </a:solidFill>
                <a:latin typeface="微软雅黑" pitchFamily="34" charset="-122"/>
                <a:ea typeface="微软雅黑" pitchFamily="34" charset="-122"/>
              </a:rPr>
              <a:t>使</a:t>
            </a:r>
            <a:r>
              <a:rPr lang="en-US" altLang="zh-CN" sz="2800" b="1" dirty="0">
                <a:solidFill>
                  <a:srgbClr val="FF0000"/>
                </a:solidFill>
                <a:latin typeface="微软雅黑" pitchFamily="34" charset="-122"/>
                <a:ea typeface="微软雅黑" pitchFamily="34" charset="-122"/>
              </a:rPr>
              <a:t>IT</a:t>
            </a:r>
            <a:r>
              <a:rPr lang="zh-CN" altLang="en-US" sz="2800" b="1" dirty="0">
                <a:solidFill>
                  <a:srgbClr val="FF0000"/>
                </a:solidFill>
                <a:latin typeface="微软雅黑" pitchFamily="34" charset="-122"/>
                <a:ea typeface="微软雅黑" pitchFamily="34" charset="-122"/>
              </a:rPr>
              <a:t>项目取得成功</a:t>
            </a:r>
            <a:r>
              <a:rPr lang="en-US" altLang="zh-CN" sz="2800" b="1" dirty="0">
                <a:solidFill>
                  <a:srgbClr val="FF0000"/>
                </a:solidFill>
                <a:latin typeface="微软雅黑" pitchFamily="34" charset="-122"/>
                <a:ea typeface="微软雅黑"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p>
        </p:txBody>
      </p:sp>
      <p:pic>
        <p:nvPicPr>
          <p:cNvPr id="4" name="Picture 3"/>
          <p:cNvPicPr>
            <a:picLocks noChangeAspect="1" noChangeArrowheads="1"/>
          </p:cNvPicPr>
          <p:nvPr/>
        </p:nvPicPr>
        <p:blipFill>
          <a:blip r:embed="rId2"/>
          <a:srcRect/>
          <a:stretch>
            <a:fillRect/>
          </a:stretch>
        </p:blipFill>
        <p:spPr bwMode="auto">
          <a:xfrm>
            <a:off x="152400" y="1292418"/>
            <a:ext cx="8763000" cy="2868179"/>
          </a:xfrm>
          <a:prstGeom prst="rect">
            <a:avLst/>
          </a:prstGeom>
          <a:noFill/>
          <a:ln w="9525">
            <a:noFill/>
            <a:miter lim="800000"/>
            <a:headEnd/>
            <a:tailEnd/>
          </a:ln>
          <a:effectLst/>
        </p:spPr>
      </p:pic>
      <p:sp>
        <p:nvSpPr>
          <p:cNvPr id="9" name="梯形 8"/>
          <p:cNvSpPr/>
          <p:nvPr/>
        </p:nvSpPr>
        <p:spPr bwMode="auto">
          <a:xfrm>
            <a:off x="2206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grpSp>
        <p:nvGrpSpPr>
          <p:cNvPr id="8" name="组合 7"/>
          <p:cNvGrpSpPr/>
          <p:nvPr/>
        </p:nvGrpSpPr>
        <p:grpSpPr>
          <a:xfrm>
            <a:off x="1974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3"/>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grpSp>
      <p:sp>
        <p:nvSpPr>
          <p:cNvPr id="3" name="矩形 2"/>
          <p:cNvSpPr/>
          <p:nvPr/>
        </p:nvSpPr>
        <p:spPr bwMode="auto">
          <a:xfrm>
            <a:off x="1504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8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52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1445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19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8F9DDF-5D12-4D22-B8F5-E0E0873C8198}"/>
              </a:ext>
            </a:extLst>
          </p:cNvPr>
          <p:cNvSpPr>
            <a:spLocks noGrp="1"/>
          </p:cNvSpPr>
          <p:nvPr>
            <p:ph type="title"/>
          </p:nvPr>
        </p:nvSpPr>
        <p:spPr/>
        <p:txBody>
          <a:bodyPr/>
          <a:lstStyle/>
          <a:p>
            <a:r>
              <a:rPr lang="en-US" altLang="zh-CN" dirty="0"/>
              <a:t>IT</a:t>
            </a:r>
            <a:r>
              <a:rPr lang="zh-CN" altLang="en-US" dirty="0"/>
              <a:t>项目的成功</a:t>
            </a:r>
          </a:p>
        </p:txBody>
      </p:sp>
      <p:sp>
        <p:nvSpPr>
          <p:cNvPr id="3" name="内容占位符 2">
            <a:extLst>
              <a:ext uri="{FF2B5EF4-FFF2-40B4-BE49-F238E27FC236}">
                <a16:creationId xmlns="" xmlns:a16="http://schemas.microsoft.com/office/drawing/2014/main" id="{31A8F11D-E831-4FE9-BB78-2DD68BD879C9}"/>
              </a:ext>
            </a:extLst>
          </p:cNvPr>
          <p:cNvSpPr>
            <a:spLocks noGrp="1"/>
          </p:cNvSpPr>
          <p:nvPr>
            <p:ph idx="1"/>
          </p:nvPr>
        </p:nvSpPr>
        <p:spPr>
          <a:xfrm>
            <a:off x="295275" y="1394479"/>
            <a:ext cx="8524875" cy="4313238"/>
          </a:xfrm>
        </p:spPr>
        <p:txBody>
          <a:bodyPr/>
          <a:lstStyle/>
          <a:p>
            <a:r>
              <a:rPr lang="zh-CN" altLang="en-US" sz="2400" dirty="0"/>
              <a:t>如何定义</a:t>
            </a:r>
            <a:r>
              <a:rPr lang="en-US" altLang="zh-CN" sz="2400" dirty="0"/>
              <a:t>IT</a:t>
            </a:r>
            <a:r>
              <a:rPr lang="zh-CN" altLang="en-US" sz="2400" dirty="0"/>
              <a:t>项目的成功</a:t>
            </a:r>
          </a:p>
        </p:txBody>
      </p:sp>
      <p:graphicFrame>
        <p:nvGraphicFramePr>
          <p:cNvPr id="4" name="图示 3">
            <a:extLst>
              <a:ext uri="{FF2B5EF4-FFF2-40B4-BE49-F238E27FC236}">
                <a16:creationId xmlns="" xmlns:a16="http://schemas.microsoft.com/office/drawing/2014/main" id="{0AD7C3F1-55E9-402B-88DB-ECD1F0272EED}"/>
              </a:ext>
            </a:extLst>
          </p:cNvPr>
          <p:cNvGraphicFramePr/>
          <p:nvPr>
            <p:extLst>
              <p:ext uri="{D42A27DB-BD31-4B8C-83A1-F6EECF244321}">
                <p14:modId xmlns:p14="http://schemas.microsoft.com/office/powerpoint/2010/main" val="377268916"/>
              </p:ext>
            </p:extLst>
          </p:nvPr>
        </p:nvGraphicFramePr>
        <p:xfrm>
          <a:off x="295275" y="1876097"/>
          <a:ext cx="8524875" cy="4918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514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软件人才的职业发展图</a:t>
            </a:r>
          </a:p>
        </p:txBody>
      </p:sp>
      <p:pic>
        <p:nvPicPr>
          <p:cNvPr id="4" name="图片 3" descr="图片11 拷贝.jpg"/>
          <p:cNvPicPr>
            <a:picLocks noChangeAspect="1"/>
          </p:cNvPicPr>
          <p:nvPr/>
        </p:nvPicPr>
        <p:blipFill>
          <a:blip r:embed="rId2"/>
          <a:stretch>
            <a:fillRect/>
          </a:stretch>
        </p:blipFill>
        <p:spPr>
          <a:xfrm>
            <a:off x="1500167" y="1428736"/>
            <a:ext cx="6000792" cy="4348941"/>
          </a:xfrm>
          <a:prstGeom prst="rect">
            <a:avLst/>
          </a:prstGeom>
        </p:spPr>
      </p:pic>
      <p:grpSp>
        <p:nvGrpSpPr>
          <p:cNvPr id="3" name="组合 6"/>
          <p:cNvGrpSpPr/>
          <p:nvPr/>
        </p:nvGrpSpPr>
        <p:grpSpPr>
          <a:xfrm>
            <a:off x="2714612" y="5357826"/>
            <a:ext cx="1714512" cy="928694"/>
            <a:chOff x="2786050" y="5857892"/>
            <a:chExt cx="1714512" cy="928694"/>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877163" cy="369332"/>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工程师</a:t>
              </a:r>
            </a:p>
          </p:txBody>
        </p:sp>
      </p:grpSp>
      <p:grpSp>
        <p:nvGrpSpPr>
          <p:cNvPr id="7" name="组合 7"/>
          <p:cNvGrpSpPr/>
          <p:nvPr/>
        </p:nvGrpSpPr>
        <p:grpSpPr>
          <a:xfrm>
            <a:off x="2714612" y="5357826"/>
            <a:ext cx="2428892" cy="928694"/>
            <a:chOff x="1714480" y="5857892"/>
            <a:chExt cx="2428892" cy="928694"/>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877163" cy="369332"/>
            </a:xfrm>
            <a:prstGeom prst="rect">
              <a:avLst/>
            </a:prstGeom>
            <a:noFill/>
          </p:spPr>
          <p:txBody>
            <a:bodyPr wrap="none" rtlCol="0">
              <a:spAutoFit/>
            </a:bodyPr>
            <a:lstStyle/>
            <a:p>
              <a:r>
                <a:rPr lang="zh-CN" altLang="en-US" dirty="0">
                  <a:latin typeface="微软雅黑" pitchFamily="34" charset="-122"/>
                  <a:ea typeface="微软雅黑" pitchFamily="34" charset="-122"/>
                </a:rPr>
                <a:t>设计师</a:t>
              </a:r>
            </a:p>
          </p:txBody>
        </p:sp>
      </p:grpSp>
      <p:grpSp>
        <p:nvGrpSpPr>
          <p:cNvPr id="8" name="组合 10"/>
          <p:cNvGrpSpPr/>
          <p:nvPr/>
        </p:nvGrpSpPr>
        <p:grpSpPr>
          <a:xfrm>
            <a:off x="2714612" y="5357826"/>
            <a:ext cx="3163179" cy="928694"/>
            <a:chOff x="1020007" y="5857892"/>
            <a:chExt cx="3163179" cy="928694"/>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877163" cy="369332"/>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分析师</a:t>
              </a:r>
            </a:p>
          </p:txBody>
        </p:sp>
      </p:grpSp>
      <p:grpSp>
        <p:nvGrpSpPr>
          <p:cNvPr id="11" name="组合 13"/>
          <p:cNvGrpSpPr/>
          <p:nvPr/>
        </p:nvGrpSpPr>
        <p:grpSpPr>
          <a:xfrm>
            <a:off x="2714612" y="5357826"/>
            <a:ext cx="4000528" cy="928694"/>
            <a:chOff x="305627" y="5857892"/>
            <a:chExt cx="4000528" cy="928694"/>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877163" cy="369332"/>
            </a:xfrm>
            <a:prstGeom prst="rect">
              <a:avLst/>
            </a:prstGeom>
            <a:noFill/>
          </p:spPr>
          <p:txBody>
            <a:bodyPr wrap="none" rtlCol="0">
              <a:spAutoFit/>
            </a:bodyPr>
            <a:lstStyle/>
            <a:p>
              <a:r>
                <a:rPr lang="zh-CN" altLang="en-US" dirty="0">
                  <a:latin typeface="微软雅黑" pitchFamily="34" charset="-122"/>
                  <a:ea typeface="微软雅黑" pitchFamily="34" charset="-122"/>
                </a:rPr>
                <a:t>架构师</a:t>
              </a:r>
            </a:p>
          </p:txBody>
        </p:sp>
      </p:grpSp>
      <p:grpSp>
        <p:nvGrpSpPr>
          <p:cNvPr id="14" name="组合 16"/>
          <p:cNvGrpSpPr/>
          <p:nvPr/>
        </p:nvGrpSpPr>
        <p:grpSpPr>
          <a:xfrm>
            <a:off x="928662" y="2428868"/>
            <a:ext cx="1785950" cy="2714644"/>
            <a:chOff x="2714612" y="5857892"/>
            <a:chExt cx="1785950"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14612" y="6786586"/>
              <a:ext cx="461665" cy="1015663"/>
            </a:xfrm>
            <a:prstGeom prst="rect">
              <a:avLst/>
            </a:prstGeom>
            <a:noFill/>
          </p:spPr>
          <p:txBody>
            <a:bodyPr vert="eaVert" wrap="none" rtlCol="0">
              <a:spAutoFit/>
            </a:bodyPr>
            <a:lstStyle/>
            <a:p>
              <a:r>
                <a:rPr lang="zh-CN" altLang="en-US" dirty="0">
                  <a:latin typeface="微软雅黑" pitchFamily="34" charset="-122"/>
                  <a:ea typeface="微软雅黑" pitchFamily="34" charset="-122"/>
                </a:rPr>
                <a:t>项目经理</a:t>
              </a:r>
            </a:p>
          </p:txBody>
        </p:sp>
      </p:grpSp>
      <p:grpSp>
        <p:nvGrpSpPr>
          <p:cNvPr id="17" name="组合 19"/>
          <p:cNvGrpSpPr/>
          <p:nvPr/>
        </p:nvGrpSpPr>
        <p:grpSpPr>
          <a:xfrm>
            <a:off x="1000102" y="1857364"/>
            <a:ext cx="1714510" cy="3286148"/>
            <a:chOff x="2824453" y="5286388"/>
            <a:chExt cx="1714510"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824453" y="5286388"/>
              <a:ext cx="461665" cy="1015663"/>
            </a:xfrm>
            <a:prstGeom prst="rect">
              <a:avLst/>
            </a:prstGeom>
            <a:noFill/>
          </p:spPr>
          <p:txBody>
            <a:bodyPr vert="eaVert" wrap="none" rtlCol="0">
              <a:spAutoFit/>
            </a:bodyPr>
            <a:lstStyle/>
            <a:p>
              <a:r>
                <a:rPr lang="zh-CN" altLang="en-US" dirty="0">
                  <a:latin typeface="微软雅黑" pitchFamily="34" charset="-122"/>
                  <a:ea typeface="微软雅黑" pitchFamily="34" charset="-122"/>
                </a:rPr>
                <a:t>技术经理</a:t>
              </a:r>
            </a:p>
          </p:txBody>
        </p:sp>
      </p:grpSp>
      <p:grpSp>
        <p:nvGrpSpPr>
          <p:cNvPr id="20" name="组合 27"/>
          <p:cNvGrpSpPr/>
          <p:nvPr/>
        </p:nvGrpSpPr>
        <p:grpSpPr>
          <a:xfrm>
            <a:off x="6072198" y="1486903"/>
            <a:ext cx="2286016" cy="584775"/>
            <a:chOff x="6072198" y="1986969"/>
            <a:chExt cx="2286016" cy="584775"/>
          </a:xfrm>
        </p:grpSpPr>
        <p:sp>
          <p:nvSpPr>
            <p:cNvPr id="26" name="TextBox 25"/>
            <p:cNvSpPr txBox="1"/>
            <p:nvPr/>
          </p:nvSpPr>
          <p:spPr>
            <a:xfrm>
              <a:off x="7384871" y="1986969"/>
              <a:ext cx="973343" cy="584775"/>
            </a:xfrm>
            <a:prstGeom prst="rect">
              <a:avLst/>
            </a:prstGeom>
            <a:noFill/>
          </p:spPr>
          <p:txBody>
            <a:bodyPr wrap="none" rtlCol="0">
              <a:spAutoFit/>
            </a:bodyPr>
            <a:lstStyle/>
            <a:p>
              <a:r>
                <a:rPr lang="en-US" altLang="zh-CN" sz="3200" dirty="0">
                  <a:latin typeface="Impact" pitchFamily="34" charset="0"/>
                </a:rPr>
                <a:t>C’</a:t>
              </a:r>
              <a:r>
                <a:rPr lang="en-US" altLang="zh-CN" sz="3200" dirty="0">
                  <a:solidFill>
                    <a:srgbClr val="FF0000"/>
                  </a:solidFill>
                  <a:latin typeface="Impact" pitchFamily="34" charset="0"/>
                </a:rPr>
                <a:t>X</a:t>
              </a:r>
              <a:r>
                <a:rPr lang="en-US" altLang="zh-CN" sz="3200" dirty="0">
                  <a:latin typeface="Impact" pitchFamily="34" charset="0"/>
                </a:rPr>
                <a:t>’O</a:t>
              </a:r>
              <a:endParaRPr lang="zh-CN" altLang="en-US" sz="3200" dirty="0">
                <a:latin typeface="Impact"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3192278" y="5893087"/>
            <a:ext cx="954107" cy="400110"/>
          </a:xfrm>
          <a:prstGeom prst="rect">
            <a:avLst/>
          </a:prstGeom>
          <a:noFill/>
        </p:spPr>
        <p:txBody>
          <a:bodyPr wrap="none" rtlCol="0">
            <a:spAutoFit/>
          </a:bodyPr>
          <a:lstStyle/>
          <a:p>
            <a:r>
              <a:rPr lang="zh-CN" altLang="en-US" dirty="0">
                <a:latin typeface="微软雅黑" pitchFamily="34" charset="-122"/>
                <a:ea typeface="微软雅黑" pitchFamily="34" charset="-122"/>
              </a:rPr>
              <a:t>工程师</a:t>
            </a:r>
          </a:p>
        </p:txBody>
      </p:sp>
      <p:sp>
        <p:nvSpPr>
          <p:cNvPr id="28" name="TextBox 27"/>
          <p:cNvSpPr txBox="1"/>
          <p:nvPr/>
        </p:nvSpPr>
        <p:spPr>
          <a:xfrm>
            <a:off x="4946245" y="5899834"/>
            <a:ext cx="954107" cy="400110"/>
          </a:xfrm>
          <a:prstGeom prst="rect">
            <a:avLst/>
          </a:prstGeom>
          <a:noFill/>
        </p:spPr>
        <p:txBody>
          <a:bodyPr wrap="none" rtlCol="0">
            <a:spAutoFit/>
          </a:bodyPr>
          <a:lstStyle/>
          <a:p>
            <a:r>
              <a:rPr lang="zh-CN" altLang="en-US" dirty="0">
                <a:latin typeface="微软雅黑" pitchFamily="34" charset="-122"/>
                <a:ea typeface="微软雅黑" pitchFamily="34" charset="-122"/>
              </a:rPr>
              <a:t>分析师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p>
        </p:txBody>
      </p:sp>
      <p:graphicFrame>
        <p:nvGraphicFramePr>
          <p:cNvPr id="4" name="图示 3"/>
          <p:cNvGraphicFramePr/>
          <p:nvPr>
            <p:extLst>
              <p:ext uri="{D42A27DB-BD31-4B8C-83A1-F6EECF244321}">
                <p14:modId xmlns:p14="http://schemas.microsoft.com/office/powerpoint/2010/main" val="2837879277"/>
              </p:ext>
            </p:extLst>
          </p:nvPr>
        </p:nvGraphicFramePr>
        <p:xfrm>
          <a:off x="1113479" y="1511694"/>
          <a:ext cx="7500990" cy="471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74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78968" y="277586"/>
            <a:ext cx="8305800" cy="620486"/>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432682" y="1385870"/>
            <a:ext cx="8286776" cy="4191000"/>
          </a:xfrm>
        </p:spPr>
        <p:txBody>
          <a:bodyPr/>
          <a:lstStyle/>
          <a:p>
            <a:pPr eaLnBrk="1" hangingPunct="1">
              <a:spcBef>
                <a:spcPts val="300"/>
              </a:spcBef>
            </a:pPr>
            <a:r>
              <a:rPr lang="zh-CN" altLang="en-US" sz="2400" b="1" dirty="0">
                <a:latin typeface="Arial" charset="0"/>
              </a:rPr>
              <a:t>项目经理</a:t>
            </a:r>
            <a:r>
              <a:rPr lang="en-US" altLang="zh-CN" sz="2400" b="1" dirty="0">
                <a:latin typeface="Arial" charset="0"/>
              </a:rPr>
              <a:t>[Project managers] </a:t>
            </a:r>
            <a:r>
              <a:rPr lang="zh-CN" altLang="en-US" sz="2400" dirty="0">
                <a:latin typeface="Arial" charset="0"/>
              </a:rPr>
              <a:t>和项目发起人、项目团队及与项目相关的其他人一起为达到项目目标而努力工作</a:t>
            </a:r>
            <a:endParaRPr lang="en-US" altLang="zh-CN" sz="2400" dirty="0">
              <a:latin typeface="Arial" charset="0"/>
            </a:endParaRPr>
          </a:p>
          <a:p>
            <a:pPr lvl="1" eaLnBrk="1" hangingPunct="1">
              <a:spcBef>
                <a:spcPts val="300"/>
              </a:spcBef>
            </a:pPr>
            <a:r>
              <a:rPr lang="zh-CN" altLang="en-US" sz="2000" dirty="0">
                <a:latin typeface="Arial" charset="0"/>
              </a:rPr>
              <a:t>实践证明，</a:t>
            </a:r>
            <a:r>
              <a:rPr lang="en-US" altLang="zh-CN" sz="2000" dirty="0">
                <a:solidFill>
                  <a:srgbClr val="FF0000"/>
                </a:solidFill>
                <a:latin typeface="Arial" charset="0"/>
              </a:rPr>
              <a:t>97%</a:t>
            </a:r>
            <a:r>
              <a:rPr lang="zh-CN" altLang="en-US" sz="2000" dirty="0">
                <a:latin typeface="Arial" charset="0"/>
              </a:rPr>
              <a:t>的成功项目都是由经验丰富的项目经理领导的；</a:t>
            </a:r>
            <a:endParaRPr lang="en-US" altLang="zh-CN" sz="2000" dirty="0">
              <a:latin typeface="Arial" charset="0"/>
            </a:endParaRPr>
          </a:p>
          <a:p>
            <a:pPr eaLnBrk="1" hangingPunct="1">
              <a:spcBef>
                <a:spcPts val="300"/>
              </a:spcBef>
            </a:pPr>
            <a:r>
              <a:rPr lang="zh-CN" altLang="en-US" sz="2400" dirty="0">
                <a:latin typeface="Arial" charset="0"/>
              </a:rPr>
              <a:t>项目经理经常会扮演领导者和管理者的</a:t>
            </a:r>
            <a:r>
              <a:rPr lang="zh-CN" altLang="en-US" sz="2400" dirty="0">
                <a:solidFill>
                  <a:srgbClr val="FF0000"/>
                </a:solidFill>
                <a:latin typeface="Arial" charset="0"/>
              </a:rPr>
              <a:t>双重角色，既是领导者又是管理者。</a:t>
            </a:r>
            <a:endParaRPr lang="en-US" altLang="zh-CN" sz="2400" dirty="0">
              <a:solidFill>
                <a:srgbClr val="FF0000"/>
              </a:solidFill>
              <a:latin typeface="Arial" charset="0"/>
            </a:endParaRPr>
          </a:p>
          <a:p>
            <a:pPr lvl="1" eaLnBrk="1" hangingPunct="1">
              <a:spcBef>
                <a:spcPts val="500"/>
              </a:spcBef>
            </a:pPr>
            <a:r>
              <a:rPr lang="zh-CN" altLang="en-US" b="1" dirty="0">
                <a:latin typeface="Arial" charset="0"/>
              </a:rPr>
              <a:t>领导者</a:t>
            </a:r>
            <a:r>
              <a:rPr lang="en-US" altLang="zh-CN" b="1" dirty="0">
                <a:latin typeface="Arial" charset="0"/>
              </a:rPr>
              <a:t>[Leader]</a:t>
            </a:r>
            <a:r>
              <a:rPr lang="zh-CN" altLang="en-US" dirty="0">
                <a:latin typeface="Arial" charset="0"/>
              </a:rPr>
              <a:t>在激励人们达到目标时专注于长期以及整体的目标，</a:t>
            </a:r>
            <a:r>
              <a:rPr lang="zh-CN" altLang="en-US" dirty="0">
                <a:solidFill>
                  <a:srgbClr val="FF0000"/>
                </a:solidFill>
                <a:latin typeface="Arial" charset="0"/>
              </a:rPr>
              <a:t>做正确的事情</a:t>
            </a:r>
            <a:r>
              <a:rPr lang="zh-CN" altLang="en-US" dirty="0">
                <a:latin typeface="Arial" charset="0"/>
              </a:rPr>
              <a:t>；</a:t>
            </a:r>
            <a:endParaRPr lang="en-US" altLang="zh-CN" dirty="0">
              <a:latin typeface="Arial" charset="0"/>
            </a:endParaRPr>
          </a:p>
          <a:p>
            <a:pPr lvl="1" eaLnBrk="1" hangingPunct="1">
              <a:spcBef>
                <a:spcPts val="500"/>
              </a:spcBef>
            </a:pPr>
            <a:r>
              <a:rPr lang="zh-CN" altLang="en-US" b="1" dirty="0">
                <a:latin typeface="Arial" charset="0"/>
              </a:rPr>
              <a:t>管理者</a:t>
            </a:r>
            <a:r>
              <a:rPr lang="en-US" altLang="zh-CN" b="1" dirty="0">
                <a:latin typeface="Arial" charset="0"/>
              </a:rPr>
              <a:t>[Manager]</a:t>
            </a:r>
            <a:r>
              <a:rPr lang="zh-CN" altLang="en-US" dirty="0">
                <a:latin typeface="Arial" charset="0"/>
              </a:rPr>
              <a:t>关注为达到具体目标所需要的日常细节，</a:t>
            </a:r>
            <a:r>
              <a:rPr lang="zh-CN" altLang="en-US" dirty="0">
                <a:solidFill>
                  <a:srgbClr val="FF0000"/>
                </a:solidFill>
                <a:latin typeface="Arial" charset="0"/>
              </a:rPr>
              <a:t>正确地做事情</a:t>
            </a:r>
            <a:r>
              <a:rPr lang="zh-CN" altLang="en-US" dirty="0">
                <a:latin typeface="Arial" charset="0"/>
              </a:rPr>
              <a:t>；</a:t>
            </a:r>
            <a:endParaRPr lang="en-US" altLang="zh-CN" dirty="0">
              <a:latin typeface="Arial" charset="0"/>
            </a:endParaRPr>
          </a:p>
        </p:txBody>
      </p:sp>
      <p:sp>
        <p:nvSpPr>
          <p:cNvPr id="38917"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p>
        </p:txBody>
      </p:sp>
      <p:graphicFrame>
        <p:nvGraphicFramePr>
          <p:cNvPr id="4" name="图示 3"/>
          <p:cNvGraphicFramePr/>
          <p:nvPr>
            <p:extLst>
              <p:ext uri="{D42A27DB-BD31-4B8C-83A1-F6EECF244321}">
                <p14:modId xmlns:p14="http://schemas.microsoft.com/office/powerpoint/2010/main" val="3294526060"/>
              </p:ext>
            </p:extLst>
          </p:nvPr>
        </p:nvGraphicFramePr>
        <p:xfrm>
          <a:off x="1000100" y="1420577"/>
          <a:ext cx="7643866" cy="471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990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C12882-D13D-48F2-9B8A-19E43AA4E6E8}"/>
              </a:ext>
            </a:extLst>
          </p:cNvPr>
          <p:cNvSpPr>
            <a:spLocks noGrp="1"/>
          </p:cNvSpPr>
          <p:nvPr>
            <p:ph type="title"/>
          </p:nvPr>
        </p:nvSpPr>
        <p:spPr/>
        <p:txBody>
          <a:bodyPr/>
          <a:lstStyle/>
          <a:p>
            <a:r>
              <a:rPr lang="en-US" altLang="zh-CN" dirty="0"/>
              <a:t>IT</a:t>
            </a:r>
            <a:r>
              <a:rPr lang="zh-CN" altLang="en-US" dirty="0"/>
              <a:t>项目经理职业</a:t>
            </a:r>
          </a:p>
        </p:txBody>
      </p:sp>
      <p:graphicFrame>
        <p:nvGraphicFramePr>
          <p:cNvPr id="4" name="内容占位符 3">
            <a:extLst>
              <a:ext uri="{FF2B5EF4-FFF2-40B4-BE49-F238E27FC236}">
                <a16:creationId xmlns="" xmlns:a16="http://schemas.microsoft.com/office/drawing/2014/main" id="{C2DF72AF-AB15-483D-B124-0A10A919E4CD}"/>
              </a:ext>
            </a:extLst>
          </p:cNvPr>
          <p:cNvGraphicFramePr>
            <a:graphicFrameLocks noGrp="1"/>
          </p:cNvGraphicFramePr>
          <p:nvPr>
            <p:ph idx="1"/>
            <p:extLst>
              <p:ext uri="{D42A27DB-BD31-4B8C-83A1-F6EECF244321}">
                <p14:modId xmlns:p14="http://schemas.microsoft.com/office/powerpoint/2010/main" val="787312059"/>
              </p:ext>
            </p:extLst>
          </p:nvPr>
        </p:nvGraphicFramePr>
        <p:xfrm>
          <a:off x="1828800" y="1694025"/>
          <a:ext cx="5880546" cy="4632960"/>
        </p:xfrm>
        <a:graphic>
          <a:graphicData uri="http://schemas.openxmlformats.org/drawingml/2006/table">
            <a:tbl>
              <a:tblPr firstRow="1" bandRow="1">
                <a:tableStyleId>{5C22544A-7EE6-4342-B048-85BDC9FD1C3A}</a:tableStyleId>
              </a:tblPr>
              <a:tblGrid>
                <a:gridCol w="2940273">
                  <a:extLst>
                    <a:ext uri="{9D8B030D-6E8A-4147-A177-3AD203B41FA5}">
                      <a16:colId xmlns="" xmlns:a16="http://schemas.microsoft.com/office/drawing/2014/main" val="3418742732"/>
                    </a:ext>
                  </a:extLst>
                </a:gridCol>
                <a:gridCol w="2940273">
                  <a:extLst>
                    <a:ext uri="{9D8B030D-6E8A-4147-A177-3AD203B41FA5}">
                      <a16:colId xmlns="" xmlns:a16="http://schemas.microsoft.com/office/drawing/2014/main" val="2838215380"/>
                    </a:ext>
                  </a:extLst>
                </a:gridCol>
              </a:tblGrid>
              <a:tr h="420228">
                <a:tc>
                  <a:txBody>
                    <a:bodyPr/>
                    <a:lstStyle/>
                    <a:p>
                      <a:pPr algn="ctr"/>
                      <a:r>
                        <a:rPr lang="zh-CN" altLang="en-US" sz="2800" dirty="0"/>
                        <a:t>技能</a:t>
                      </a:r>
                    </a:p>
                  </a:txBody>
                  <a:tcPr/>
                </a:tc>
                <a:tc>
                  <a:txBody>
                    <a:bodyPr/>
                    <a:lstStyle/>
                    <a:p>
                      <a:pPr algn="ctr"/>
                      <a:r>
                        <a:rPr lang="zh-CN" altLang="en-US" sz="2800" dirty="0"/>
                        <a:t>受访者比例</a:t>
                      </a:r>
                    </a:p>
                  </a:txBody>
                  <a:tcPr/>
                </a:tc>
                <a:extLst>
                  <a:ext uri="{0D108BD9-81ED-4DB2-BD59-A6C34878D82A}">
                    <a16:rowId xmlns="" xmlns:a16="http://schemas.microsoft.com/office/drawing/2014/main" val="3065123"/>
                  </a:ext>
                </a:extLst>
              </a:tr>
              <a:tr h="420228">
                <a:tc>
                  <a:txBody>
                    <a:bodyPr/>
                    <a:lstStyle/>
                    <a:p>
                      <a:r>
                        <a:rPr lang="zh-CN" altLang="en-US" sz="2400" dirty="0"/>
                        <a:t>编程以及应用开发</a:t>
                      </a:r>
                    </a:p>
                  </a:txBody>
                  <a:tcPr/>
                </a:tc>
                <a:tc>
                  <a:txBody>
                    <a:bodyPr/>
                    <a:lstStyle/>
                    <a:p>
                      <a:r>
                        <a:rPr lang="en-US" altLang="zh-CN" sz="2400" dirty="0"/>
                        <a:t>60%</a:t>
                      </a:r>
                      <a:endParaRPr lang="zh-CN" altLang="en-US" sz="2400" dirty="0"/>
                    </a:p>
                  </a:txBody>
                  <a:tcPr/>
                </a:tc>
                <a:extLst>
                  <a:ext uri="{0D108BD9-81ED-4DB2-BD59-A6C34878D82A}">
                    <a16:rowId xmlns="" xmlns:a16="http://schemas.microsoft.com/office/drawing/2014/main" val="3316360276"/>
                  </a:ext>
                </a:extLst>
              </a:tr>
              <a:tr h="420228">
                <a:tc>
                  <a:txBody>
                    <a:bodyPr/>
                    <a:lstStyle/>
                    <a:p>
                      <a:r>
                        <a:rPr lang="zh-CN" altLang="en-US" sz="2400" dirty="0"/>
                        <a:t>项目管理</a:t>
                      </a:r>
                    </a:p>
                  </a:txBody>
                  <a:tcPr/>
                </a:tc>
                <a:tc>
                  <a:txBody>
                    <a:bodyPr/>
                    <a:lstStyle/>
                    <a:p>
                      <a:r>
                        <a:rPr lang="en-US" altLang="zh-CN" sz="2400" dirty="0"/>
                        <a:t>44%</a:t>
                      </a:r>
                      <a:endParaRPr lang="zh-CN" altLang="en-US" sz="2400" dirty="0"/>
                    </a:p>
                  </a:txBody>
                  <a:tcPr/>
                </a:tc>
                <a:extLst>
                  <a:ext uri="{0D108BD9-81ED-4DB2-BD59-A6C34878D82A}">
                    <a16:rowId xmlns="" xmlns:a16="http://schemas.microsoft.com/office/drawing/2014/main" val="2149202472"/>
                  </a:ext>
                </a:extLst>
              </a:tr>
              <a:tr h="420228">
                <a:tc>
                  <a:txBody>
                    <a:bodyPr/>
                    <a:lstStyle/>
                    <a:p>
                      <a:r>
                        <a:rPr lang="zh-CN" altLang="en-US" sz="2400" dirty="0"/>
                        <a:t>帮助台</a:t>
                      </a:r>
                      <a:r>
                        <a:rPr lang="en-US" altLang="zh-CN" sz="2400" dirty="0"/>
                        <a:t>/</a:t>
                      </a:r>
                      <a:r>
                        <a:rPr lang="zh-CN" altLang="en-US" sz="2400" dirty="0"/>
                        <a:t>技术支持</a:t>
                      </a:r>
                    </a:p>
                  </a:txBody>
                  <a:tcPr/>
                </a:tc>
                <a:tc>
                  <a:txBody>
                    <a:bodyPr/>
                    <a:lstStyle/>
                    <a:p>
                      <a:r>
                        <a:rPr lang="en-US" altLang="zh-CN" sz="2400" dirty="0"/>
                        <a:t>35%</a:t>
                      </a:r>
                      <a:endParaRPr lang="zh-CN" altLang="en-US" sz="2400" dirty="0"/>
                    </a:p>
                  </a:txBody>
                  <a:tcPr/>
                </a:tc>
                <a:extLst>
                  <a:ext uri="{0D108BD9-81ED-4DB2-BD59-A6C34878D82A}">
                    <a16:rowId xmlns="" xmlns:a16="http://schemas.microsoft.com/office/drawing/2014/main" val="120034254"/>
                  </a:ext>
                </a:extLst>
              </a:tr>
              <a:tr h="420228">
                <a:tc>
                  <a:txBody>
                    <a:bodyPr/>
                    <a:lstStyle/>
                    <a:p>
                      <a:r>
                        <a:rPr lang="zh-CN" altLang="en-US" sz="2400" dirty="0"/>
                        <a:t>网络技术</a:t>
                      </a:r>
                    </a:p>
                  </a:txBody>
                  <a:tcPr/>
                </a:tc>
                <a:tc>
                  <a:txBody>
                    <a:bodyPr/>
                    <a:lstStyle/>
                    <a:p>
                      <a:r>
                        <a:rPr lang="en-US" altLang="zh-CN" sz="2400" dirty="0"/>
                        <a:t>35%</a:t>
                      </a:r>
                      <a:endParaRPr lang="zh-CN" altLang="en-US" sz="2400" dirty="0"/>
                    </a:p>
                  </a:txBody>
                  <a:tcPr/>
                </a:tc>
                <a:extLst>
                  <a:ext uri="{0D108BD9-81ED-4DB2-BD59-A6C34878D82A}">
                    <a16:rowId xmlns="" xmlns:a16="http://schemas.microsoft.com/office/drawing/2014/main" val="2532988764"/>
                  </a:ext>
                </a:extLst>
              </a:tr>
              <a:tr h="420228">
                <a:tc>
                  <a:txBody>
                    <a:bodyPr/>
                    <a:lstStyle/>
                    <a:p>
                      <a:r>
                        <a:rPr lang="zh-CN" altLang="en-US" sz="2400" dirty="0"/>
                        <a:t>商业智慧</a:t>
                      </a:r>
                    </a:p>
                  </a:txBody>
                  <a:tcPr/>
                </a:tc>
                <a:tc>
                  <a:txBody>
                    <a:bodyPr/>
                    <a:lstStyle/>
                    <a:p>
                      <a:r>
                        <a:rPr lang="en-US" altLang="zh-CN" sz="2400" dirty="0"/>
                        <a:t>23%</a:t>
                      </a:r>
                      <a:endParaRPr lang="zh-CN" altLang="en-US" sz="2400" dirty="0"/>
                    </a:p>
                  </a:txBody>
                  <a:tcPr/>
                </a:tc>
                <a:extLst>
                  <a:ext uri="{0D108BD9-81ED-4DB2-BD59-A6C34878D82A}">
                    <a16:rowId xmlns="" xmlns:a16="http://schemas.microsoft.com/office/drawing/2014/main" val="3557174875"/>
                  </a:ext>
                </a:extLst>
              </a:tr>
              <a:tr h="420228">
                <a:tc>
                  <a:txBody>
                    <a:bodyPr/>
                    <a:lstStyle/>
                    <a:p>
                      <a:r>
                        <a:rPr lang="zh-CN" altLang="en-US" sz="2400" dirty="0"/>
                        <a:t>数据中心</a:t>
                      </a:r>
                    </a:p>
                  </a:txBody>
                  <a:tcPr/>
                </a:tc>
                <a:tc>
                  <a:txBody>
                    <a:bodyPr/>
                    <a:lstStyle/>
                    <a:p>
                      <a:r>
                        <a:rPr lang="en-US" altLang="zh-CN" sz="2400" dirty="0"/>
                        <a:t>18%</a:t>
                      </a:r>
                      <a:endParaRPr lang="zh-CN" altLang="en-US" sz="2400" dirty="0"/>
                    </a:p>
                  </a:txBody>
                  <a:tcPr/>
                </a:tc>
                <a:extLst>
                  <a:ext uri="{0D108BD9-81ED-4DB2-BD59-A6C34878D82A}">
                    <a16:rowId xmlns="" xmlns:a16="http://schemas.microsoft.com/office/drawing/2014/main" val="1792747798"/>
                  </a:ext>
                </a:extLst>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extLst>
                  <a:ext uri="{0D108BD9-81ED-4DB2-BD59-A6C34878D82A}">
                    <a16:rowId xmlns="" xmlns:a16="http://schemas.microsoft.com/office/drawing/2014/main" val="1544185087"/>
                  </a:ext>
                </a:extLst>
              </a:tr>
              <a:tr h="420228">
                <a:tc>
                  <a:txBody>
                    <a:bodyPr/>
                    <a:lstStyle/>
                    <a:p>
                      <a:r>
                        <a:rPr lang="zh-CN" altLang="en-US" sz="2400" dirty="0"/>
                        <a:t>安全</a:t>
                      </a:r>
                    </a:p>
                  </a:txBody>
                  <a:tcPr/>
                </a:tc>
                <a:tc>
                  <a:txBody>
                    <a:bodyPr/>
                    <a:lstStyle/>
                    <a:p>
                      <a:r>
                        <a:rPr lang="en-US" altLang="zh-CN" sz="2400" dirty="0"/>
                        <a:t>17%</a:t>
                      </a:r>
                      <a:endParaRPr lang="zh-CN" altLang="en-US" sz="2400" dirty="0"/>
                    </a:p>
                  </a:txBody>
                  <a:tcPr/>
                </a:tc>
                <a:extLst>
                  <a:ext uri="{0D108BD9-81ED-4DB2-BD59-A6C34878D82A}">
                    <a16:rowId xmlns="" xmlns:a16="http://schemas.microsoft.com/office/drawing/2014/main" val="928609227"/>
                  </a:ext>
                </a:extLst>
              </a:tr>
              <a:tr h="420228">
                <a:tc>
                  <a:txBody>
                    <a:bodyPr/>
                    <a:lstStyle/>
                    <a:p>
                      <a:r>
                        <a:rPr lang="zh-CN" altLang="en-US" sz="2400" dirty="0"/>
                        <a:t>通信</a:t>
                      </a:r>
                    </a:p>
                  </a:txBody>
                  <a:tcPr/>
                </a:tc>
                <a:tc>
                  <a:txBody>
                    <a:bodyPr/>
                    <a:lstStyle/>
                    <a:p>
                      <a:r>
                        <a:rPr lang="en-US" altLang="zh-CN" sz="2400" dirty="0"/>
                        <a:t>9%</a:t>
                      </a:r>
                      <a:endParaRPr lang="zh-CN" altLang="en-US" sz="2400" dirty="0"/>
                    </a:p>
                  </a:txBody>
                  <a:tcPr/>
                </a:tc>
                <a:extLst>
                  <a:ext uri="{0D108BD9-81ED-4DB2-BD59-A6C34878D82A}">
                    <a16:rowId xmlns="" xmlns:a16="http://schemas.microsoft.com/office/drawing/2014/main" val="56960277"/>
                  </a:ext>
                </a:extLst>
              </a:tr>
            </a:tbl>
          </a:graphicData>
        </a:graphic>
      </p:graphicFrame>
      <p:sp>
        <p:nvSpPr>
          <p:cNvPr id="5" name="文本框 4">
            <a:extLst>
              <a:ext uri="{FF2B5EF4-FFF2-40B4-BE49-F238E27FC236}">
                <a16:creationId xmlns="" xmlns:a16="http://schemas.microsoft.com/office/drawing/2014/main" id="{079942E0-4C0D-4BCA-81C5-F4C8D23342E4}"/>
              </a:ext>
            </a:extLst>
          </p:cNvPr>
          <p:cNvSpPr txBox="1"/>
          <p:nvPr/>
        </p:nvSpPr>
        <p:spPr>
          <a:xfrm>
            <a:off x="3153103" y="1072051"/>
            <a:ext cx="2658100" cy="52322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p>
        </p:txBody>
      </p:sp>
    </p:spTree>
    <p:extLst>
      <p:ext uri="{BB962C8B-B14F-4D97-AF65-F5344CB8AC3E}">
        <p14:creationId xmlns:p14="http://schemas.microsoft.com/office/powerpoint/2010/main" val="3349549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p>
        </p:txBody>
      </p:sp>
      <p:sp>
        <p:nvSpPr>
          <p:cNvPr id="4" name="AutoShape 3"/>
          <p:cNvSpPr>
            <a:spLocks noChangeArrowheads="1"/>
          </p:cNvSpPr>
          <p:nvPr/>
        </p:nvSpPr>
        <p:spPr bwMode="auto">
          <a:xfrm>
            <a:off x="952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itchFamily="34" charset="0"/>
            </a:endParaRPr>
          </a:p>
        </p:txBody>
      </p:sp>
      <p:sp>
        <p:nvSpPr>
          <p:cNvPr id="5" name="AutoShape 4"/>
          <p:cNvSpPr>
            <a:spLocks noChangeArrowheads="1"/>
          </p:cNvSpPr>
          <p:nvPr/>
        </p:nvSpPr>
        <p:spPr bwMode="auto">
          <a:xfrm>
            <a:off x="952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952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1028691" y="1828788"/>
            <a:ext cx="2209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p>
        </p:txBody>
      </p:sp>
      <p:sp>
        <p:nvSpPr>
          <p:cNvPr id="8" name="Text Box 7"/>
          <p:cNvSpPr txBox="1">
            <a:spLocks noChangeArrowheads="1"/>
          </p:cNvSpPr>
          <p:nvPr/>
        </p:nvSpPr>
        <p:spPr bwMode="auto">
          <a:xfrm>
            <a:off x="1028691" y="3505188"/>
            <a:ext cx="2209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p>
        </p:txBody>
      </p:sp>
      <p:sp>
        <p:nvSpPr>
          <p:cNvPr id="9" name="Text Box 8"/>
          <p:cNvSpPr txBox="1">
            <a:spLocks noChangeArrowheads="1"/>
          </p:cNvSpPr>
          <p:nvPr/>
        </p:nvSpPr>
        <p:spPr bwMode="auto">
          <a:xfrm>
            <a:off x="1028691" y="5029188"/>
            <a:ext cx="2209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p>
        </p:txBody>
      </p:sp>
      <p:sp>
        <p:nvSpPr>
          <p:cNvPr id="10" name="AutoShape 9"/>
          <p:cNvSpPr>
            <a:spLocks noChangeArrowheads="1"/>
          </p:cNvSpPr>
          <p:nvPr/>
        </p:nvSpPr>
        <p:spPr bwMode="auto">
          <a:xfrm>
            <a:off x="1866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1866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3771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3771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3695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5295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5295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5143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5829291" y="1752588"/>
            <a:ext cx="19050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p>
        </p:txBody>
      </p:sp>
      <p:sp>
        <p:nvSpPr>
          <p:cNvPr id="19" name="Text Box 18"/>
          <p:cNvSpPr txBox="1">
            <a:spLocks noChangeArrowheads="1"/>
          </p:cNvSpPr>
          <p:nvPr/>
        </p:nvSpPr>
        <p:spPr bwMode="auto">
          <a:xfrm>
            <a:off x="5753091" y="3276588"/>
            <a:ext cx="22860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p>
        </p:txBody>
      </p:sp>
      <p:sp>
        <p:nvSpPr>
          <p:cNvPr id="20" name="Text Box 19"/>
          <p:cNvSpPr txBox="1">
            <a:spLocks noChangeArrowheads="1"/>
          </p:cNvSpPr>
          <p:nvPr/>
        </p:nvSpPr>
        <p:spPr bwMode="auto">
          <a:xfrm>
            <a:off x="5829291" y="4648188"/>
            <a:ext cx="1752600" cy="1006475"/>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p>
        </p:txBody>
      </p:sp>
      <p:sp>
        <p:nvSpPr>
          <p:cNvPr id="21" name="Text Box 20"/>
          <p:cNvSpPr txBox="1">
            <a:spLocks noChangeArrowheads="1"/>
          </p:cNvSpPr>
          <p:nvPr/>
        </p:nvSpPr>
        <p:spPr bwMode="auto">
          <a:xfrm>
            <a:off x="3771891" y="1752588"/>
            <a:ext cx="1066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p>
        </p:txBody>
      </p:sp>
      <p:sp>
        <p:nvSpPr>
          <p:cNvPr id="22" name="Text Box 21"/>
          <p:cNvSpPr txBox="1">
            <a:spLocks noChangeArrowheads="1"/>
          </p:cNvSpPr>
          <p:nvPr/>
        </p:nvSpPr>
        <p:spPr bwMode="auto">
          <a:xfrm>
            <a:off x="3771891" y="3428988"/>
            <a:ext cx="1066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p>
        </p:txBody>
      </p:sp>
      <p:sp>
        <p:nvSpPr>
          <p:cNvPr id="23" name="Text Box 22"/>
          <p:cNvSpPr txBox="1">
            <a:spLocks noChangeArrowheads="1"/>
          </p:cNvSpPr>
          <p:nvPr/>
        </p:nvSpPr>
        <p:spPr bwMode="auto">
          <a:xfrm>
            <a:off x="3695691" y="4952988"/>
            <a:ext cx="1066800" cy="40011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p>
        </p:txBody>
      </p:sp>
    </p:spTree>
    <p:extLst>
      <p:ext uri="{BB962C8B-B14F-4D97-AF65-F5344CB8AC3E}">
        <p14:creationId xmlns:p14="http://schemas.microsoft.com/office/powerpoint/2010/main" val="405604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a:t>补充：项目管理的发展现状</a:t>
            </a:r>
          </a:p>
        </p:txBody>
      </p:sp>
      <p:sp>
        <p:nvSpPr>
          <p:cNvPr id="30723" name="Rectangle 3"/>
          <p:cNvSpPr>
            <a:spLocks noGrp="1" noChangeArrowheads="1"/>
          </p:cNvSpPr>
          <p:nvPr>
            <p:ph type="body" idx="1"/>
          </p:nvPr>
        </p:nvSpPr>
        <p:spPr>
          <a:xfrm>
            <a:off x="838200" y="1267494"/>
            <a:ext cx="7772400" cy="4343400"/>
          </a:xfrm>
        </p:spPr>
        <p:txBody>
          <a:bodyPr/>
          <a:lstStyle/>
          <a:p>
            <a:pPr>
              <a:buFont typeface="Wingdings" pitchFamily="2" charset="2"/>
              <a:buNone/>
            </a:pPr>
            <a:r>
              <a:rPr lang="zh-CN" altLang="en-US" sz="2800" dirty="0"/>
              <a:t>当代的项目管理已发展成为：</a:t>
            </a:r>
          </a:p>
          <a:p>
            <a:pPr>
              <a:spcBef>
                <a:spcPts val="300"/>
              </a:spcBef>
            </a:pPr>
            <a:r>
              <a:rPr lang="zh-CN" altLang="en-US" dirty="0">
                <a:latin typeface="Arial" charset="0"/>
              </a:rPr>
              <a:t>一门学科</a:t>
            </a:r>
          </a:p>
          <a:p>
            <a:pPr lvl="1"/>
            <a:r>
              <a:rPr lang="zh-CN" altLang="en-US" sz="2400" dirty="0">
                <a:solidFill>
                  <a:schemeClr val="tx2"/>
                </a:solidFill>
              </a:rPr>
              <a:t>广泛开展“项目管理知识体系”</a:t>
            </a:r>
            <a:r>
              <a:rPr lang="en-US" altLang="zh-CN" sz="2400" dirty="0">
                <a:solidFill>
                  <a:schemeClr val="tx2"/>
                </a:solidFill>
              </a:rPr>
              <a:t>[PMBOK]</a:t>
            </a:r>
            <a:r>
              <a:rPr lang="zh-CN" altLang="en-US" sz="2400" dirty="0">
                <a:solidFill>
                  <a:schemeClr val="tx2"/>
                </a:solidFill>
              </a:rPr>
              <a:t>的研究</a:t>
            </a:r>
          </a:p>
          <a:p>
            <a:pPr>
              <a:spcBef>
                <a:spcPts val="300"/>
              </a:spcBef>
            </a:pPr>
            <a:r>
              <a:rPr lang="zh-CN" altLang="en-US" dirty="0">
                <a:latin typeface="Arial" charset="0"/>
              </a:rPr>
              <a:t>一个专业</a:t>
            </a:r>
          </a:p>
          <a:p>
            <a:pPr lvl="1"/>
            <a:r>
              <a:rPr lang="zh-CN" altLang="en-US" sz="2400" dirty="0">
                <a:solidFill>
                  <a:schemeClr val="tx2"/>
                </a:solidFill>
              </a:rPr>
              <a:t>在大学开设“项目管理”专业，可授予学士、硕士和博士学位</a:t>
            </a:r>
          </a:p>
          <a:p>
            <a:pPr>
              <a:spcBef>
                <a:spcPts val="300"/>
              </a:spcBef>
            </a:pPr>
            <a:r>
              <a:rPr lang="zh-CN" altLang="en-US" dirty="0">
                <a:latin typeface="Arial" charset="0"/>
              </a:rPr>
              <a:t>一种职业</a:t>
            </a:r>
          </a:p>
          <a:p>
            <a:pPr lvl="1"/>
            <a:r>
              <a:rPr lang="zh-CN" altLang="en-US" sz="2400" dirty="0">
                <a:solidFill>
                  <a:schemeClr val="tx2"/>
                </a:solidFill>
              </a:rPr>
              <a:t>职业项目经理</a:t>
            </a:r>
          </a:p>
          <a:p>
            <a:pPr lvl="1"/>
            <a:r>
              <a:rPr lang="zh-CN" altLang="en-US" sz="2400" dirty="0">
                <a:solidFill>
                  <a:schemeClr val="tx2"/>
                </a:solidFill>
              </a:rPr>
              <a:t>项目管理专业资质认证</a:t>
            </a:r>
          </a:p>
        </p:txBody>
      </p:sp>
    </p:spTree>
    <p:extLst>
      <p:ext uri="{BB962C8B-B14F-4D97-AF65-F5344CB8AC3E}">
        <p14:creationId xmlns:p14="http://schemas.microsoft.com/office/powerpoint/2010/main" val="1014004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4CD4FC8-18A4-4512-AE5E-6F6E86997CB1}"/>
              </a:ext>
            </a:extLst>
          </p:cNvPr>
          <p:cNvSpPr>
            <a:spLocks noGrp="1"/>
          </p:cNvSpPr>
          <p:nvPr>
            <p:ph type="title"/>
          </p:nvPr>
        </p:nvSpPr>
        <p:spPr/>
        <p:txBody>
          <a:bodyPr/>
          <a:lstStyle/>
          <a:p>
            <a:r>
              <a:rPr lang="zh-CN" altLang="en-US" dirty="0"/>
              <a:t>补充：项目管理办公室</a:t>
            </a:r>
          </a:p>
        </p:txBody>
      </p:sp>
      <p:sp>
        <p:nvSpPr>
          <p:cNvPr id="3" name="内容占位符 2">
            <a:extLst>
              <a:ext uri="{FF2B5EF4-FFF2-40B4-BE49-F238E27FC236}">
                <a16:creationId xmlns="" xmlns:a16="http://schemas.microsoft.com/office/drawing/2014/main" id="{AD99BBCD-6848-461F-9B1E-F36116B20B20}"/>
              </a:ext>
            </a:extLst>
          </p:cNvPr>
          <p:cNvSpPr>
            <a:spLocks noGrp="1"/>
          </p:cNvSpPr>
          <p:nvPr>
            <p:ph idx="1"/>
          </p:nvPr>
        </p:nvSpPr>
        <p:spPr/>
        <p:txBody>
          <a:bodyPr/>
          <a:lstStyle/>
          <a:p>
            <a:pPr eaLnBrk="1" hangingPunct="1">
              <a:lnSpc>
                <a:spcPct val="90000"/>
              </a:lnSpc>
            </a:pPr>
            <a:r>
              <a:rPr lang="zh-CN" altLang="en-US" sz="2400" dirty="0">
                <a:latin typeface="Arial" charset="0"/>
              </a:rPr>
              <a:t>项目管理办公室（</a:t>
            </a:r>
            <a:r>
              <a:rPr lang="en-US" altLang="zh-CN" sz="2400" dirty="0">
                <a:latin typeface="Arial" charset="0"/>
              </a:rPr>
              <a:t>Project Management Office PMO</a:t>
            </a:r>
            <a:r>
              <a:rPr lang="zh-CN" altLang="en-US" sz="2400" dirty="0">
                <a:latin typeface="Arial" charset="0"/>
              </a:rPr>
              <a:t>）是一个有组织的团队，负责协调整个组织中的项目管理功能。</a:t>
            </a:r>
          </a:p>
        </p:txBody>
      </p:sp>
      <p:sp>
        <p:nvSpPr>
          <p:cNvPr id="5" name="矩形: 圆角 4">
            <a:extLst>
              <a:ext uri="{FF2B5EF4-FFF2-40B4-BE49-F238E27FC236}">
                <a16:creationId xmlns="" xmlns:a16="http://schemas.microsoft.com/office/drawing/2014/main" id="{69F6117B-51FB-4065-AD16-EEE7855B061B}"/>
              </a:ext>
            </a:extLst>
          </p:cNvPr>
          <p:cNvSpPr/>
          <p:nvPr/>
        </p:nvSpPr>
        <p:spPr bwMode="auto">
          <a:xfrm>
            <a:off x="940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pic>
        <p:nvPicPr>
          <p:cNvPr id="1030" name="Picture 6" descr="http://www.pmhb.com.cn/UploadFiles/Images/admin/201409/20149172133357.jpg">
            <a:extLst>
              <a:ext uri="{FF2B5EF4-FFF2-40B4-BE49-F238E27FC236}">
                <a16:creationId xmlns="" xmlns:a16="http://schemas.microsoft.com/office/drawing/2014/main" id="{0E31FEA8-FF8E-45DD-8A11-3D1C2F5C1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2860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0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542698" y="212271"/>
            <a:ext cx="8307388" cy="538843"/>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440227" y="1310152"/>
            <a:ext cx="8382000" cy="4121150"/>
          </a:xfrm>
        </p:spPr>
        <p:txBody>
          <a:bodyPr lIns="90488" tIns="44450" rIns="90488" bIns="44450"/>
          <a:lstStyle/>
          <a:p>
            <a:pPr eaLnBrk="1" hangingPunct="1">
              <a:lnSpc>
                <a:spcPct val="90000"/>
              </a:lnSpc>
            </a:pPr>
            <a:r>
              <a:rPr lang="zh-CN" altLang="en-US" sz="2400" dirty="0">
                <a:latin typeface="Arial" charset="0"/>
              </a:rPr>
              <a:t>美国项目管理协会</a:t>
            </a:r>
            <a:r>
              <a:rPr lang="en-US" altLang="zh-CN" sz="2400" dirty="0">
                <a:latin typeface="Arial" charset="0"/>
              </a:rPr>
              <a:t>[Project Management Institute (PMI)] </a:t>
            </a:r>
            <a:r>
              <a:rPr lang="zh-CN" altLang="en-US" sz="2400" dirty="0">
                <a:latin typeface="Arial" charset="0"/>
              </a:rPr>
              <a:t>是一个创立于</a:t>
            </a:r>
            <a:r>
              <a:rPr lang="en-US" altLang="zh-CN" sz="2400" dirty="0">
                <a:latin typeface="Arial" charset="0"/>
              </a:rPr>
              <a:t>1969</a:t>
            </a:r>
            <a:r>
              <a:rPr lang="zh-CN" altLang="en-US" sz="2400" dirty="0">
                <a:latin typeface="Arial" charset="0"/>
              </a:rPr>
              <a:t>年的项目管理领域的国际专业学会。</a:t>
            </a:r>
            <a:endParaRPr lang="en-US" altLang="zh-CN" sz="2400" dirty="0">
              <a:latin typeface="Arial" charset="0"/>
            </a:endParaRPr>
          </a:p>
          <a:p>
            <a:pPr eaLnBrk="1" hangingPunct="1">
              <a:lnSpc>
                <a:spcPct val="90000"/>
              </a:lnSpc>
            </a:pPr>
            <a:r>
              <a:rPr lang="zh-CN" altLang="en-US" sz="2400" dirty="0">
                <a:latin typeface="Arial"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charset="0"/>
            </a:endParaRPr>
          </a:p>
          <a:p>
            <a:pPr eaLnBrk="1" hangingPunct="1">
              <a:lnSpc>
                <a:spcPct val="90000"/>
              </a:lnSpc>
            </a:pPr>
            <a:r>
              <a:rPr lang="zh-CN" altLang="en-US" sz="2400" dirty="0">
                <a:latin typeface="Arial" charset="0"/>
              </a:rPr>
              <a:t>设立了许多特殊的兴趣小组，例如工程、金融服务、健康护理、</a:t>
            </a:r>
            <a:r>
              <a:rPr lang="en-US" altLang="zh-CN" sz="2400" dirty="0">
                <a:latin typeface="Arial" charset="0"/>
              </a:rPr>
              <a:t>IT</a:t>
            </a:r>
            <a:r>
              <a:rPr lang="zh-CN" altLang="en-US" sz="2400" dirty="0">
                <a:latin typeface="Arial" charset="0"/>
              </a:rPr>
              <a:t>等。</a:t>
            </a:r>
            <a:endParaRPr lang="en-US" altLang="zh-CN" sz="2400" dirty="0">
              <a:latin typeface="Arial" charset="0"/>
            </a:endParaRPr>
          </a:p>
        </p:txBody>
      </p:sp>
      <p:sp>
        <p:nvSpPr>
          <p:cNvPr id="51205"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pPr>
              <a:lnSpc>
                <a:spcPct val="90000"/>
              </a:lnSpc>
              <a:spcBef>
                <a:spcPct val="20000"/>
              </a:spcBef>
              <a:buFontTx/>
              <a:buChar char="•"/>
            </a:pPr>
            <a:endParaRPr lang="zh-CN" altLang="zh-CN">
              <a:latin typeface="Times New Roman" pitchFamily="18" charset="0"/>
            </a:endParaRPr>
          </a:p>
        </p:txBody>
      </p:sp>
      <p:sp>
        <p:nvSpPr>
          <p:cNvPr id="51206"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pPr>
              <a:lnSpc>
                <a:spcPct val="90000"/>
              </a:lnSpc>
              <a:spcBef>
                <a:spcPct val="20000"/>
              </a:spcBef>
              <a:buFontTx/>
              <a:buChar char="•"/>
            </a:pPr>
            <a:endParaRPr lang="zh-CN" altLang="zh-CN">
              <a:latin typeface="Times New Roman" pitchFamily="18" charset="0"/>
            </a:endParaRPr>
          </a:p>
        </p:txBody>
      </p:sp>
      <p:sp>
        <p:nvSpPr>
          <p:cNvPr id="51208" name="Footer Placeholder 8"/>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pic>
        <p:nvPicPr>
          <p:cNvPr id="30722" name="Picture 2" descr="http://extension.berkeley.edu/images/cert/pmi-logo.jpg"/>
          <p:cNvPicPr>
            <a:picLocks noChangeAspect="1" noChangeArrowheads="1"/>
          </p:cNvPicPr>
          <p:nvPr/>
        </p:nvPicPr>
        <p:blipFill>
          <a:blip r:embed="rId2"/>
          <a:srcRect/>
          <a:stretch>
            <a:fillRect/>
          </a:stretch>
        </p:blipFill>
        <p:spPr bwMode="auto">
          <a:xfrm>
            <a:off x="1888671" y="3891643"/>
            <a:ext cx="4952998" cy="1981200"/>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462643" y="212271"/>
            <a:ext cx="8305800" cy="587829"/>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850475" y="1349147"/>
            <a:ext cx="7848600" cy="4659767"/>
          </a:xfrm>
        </p:spPr>
        <p:txBody>
          <a:bodyPr/>
          <a:lstStyle/>
          <a:p>
            <a:pPr eaLnBrk="1" hangingPunct="1"/>
            <a:r>
              <a:rPr lang="en-US" altLang="zh-CN" sz="2400" dirty="0">
                <a:latin typeface="Arial" charset="0"/>
              </a:rPr>
              <a:t>PMI </a:t>
            </a:r>
            <a:r>
              <a:rPr lang="zh-CN" altLang="en-US" sz="2400" dirty="0">
                <a:latin typeface="Arial" charset="0"/>
              </a:rPr>
              <a:t>提供项目管理专家</a:t>
            </a:r>
            <a:r>
              <a:rPr lang="en-US" altLang="zh-CN" sz="2400" dirty="0">
                <a:latin typeface="Arial" charset="0"/>
              </a:rPr>
              <a:t>[</a:t>
            </a:r>
            <a:r>
              <a:rPr lang="en-US" altLang="zh-CN" sz="2400" b="1" dirty="0">
                <a:latin typeface="Arial" charset="0"/>
              </a:rPr>
              <a:t>Project Management Professional</a:t>
            </a:r>
            <a:r>
              <a:rPr lang="en-US" altLang="zh-CN" sz="2400" dirty="0">
                <a:latin typeface="Arial" charset="0"/>
              </a:rPr>
              <a:t> (</a:t>
            </a:r>
            <a:r>
              <a:rPr lang="en-US" altLang="zh-CN" sz="2400" b="1" dirty="0">
                <a:latin typeface="Arial" charset="0"/>
              </a:rPr>
              <a:t>PMP</a:t>
            </a:r>
            <a:r>
              <a:rPr lang="en-US" altLang="zh-CN" sz="2400" dirty="0">
                <a:latin typeface="Arial" charset="0"/>
              </a:rPr>
              <a:t>)]</a:t>
            </a:r>
            <a:r>
              <a:rPr lang="zh-CN" altLang="en-US" sz="2400" dirty="0">
                <a:latin typeface="Arial" charset="0"/>
              </a:rPr>
              <a:t>的认证。</a:t>
            </a:r>
            <a:endParaRPr lang="en-US" altLang="zh-CN" sz="2400" dirty="0">
              <a:latin typeface="Arial" charset="0"/>
            </a:endParaRPr>
          </a:p>
          <a:p>
            <a:pPr eaLnBrk="1" hangingPunct="1"/>
            <a:r>
              <a:rPr lang="en-US" altLang="zh-CN" sz="2400" dirty="0">
                <a:latin typeface="Arial" charset="0"/>
              </a:rPr>
              <a:t>PMP</a:t>
            </a:r>
            <a:r>
              <a:rPr lang="zh-CN" altLang="en-US" sz="2400" dirty="0">
                <a:latin typeface="Arial" charset="0"/>
              </a:rPr>
              <a:t>要求拥有充足的项目经历和教育，同意遵守</a:t>
            </a:r>
            <a:r>
              <a:rPr lang="en-US" altLang="zh-CN" sz="2400" dirty="0">
                <a:latin typeface="Arial" charset="0"/>
              </a:rPr>
              <a:t>PMI</a:t>
            </a:r>
            <a:r>
              <a:rPr lang="zh-CN" altLang="en-US" sz="2400" dirty="0">
                <a:latin typeface="Arial" charset="0"/>
              </a:rPr>
              <a:t>的道德准则，并通过</a:t>
            </a:r>
            <a:r>
              <a:rPr lang="en-US" altLang="zh-CN" sz="2400" dirty="0">
                <a:latin typeface="Arial" charset="0"/>
              </a:rPr>
              <a:t>PMP</a:t>
            </a:r>
            <a:r>
              <a:rPr lang="zh-CN" altLang="en-US" sz="2400" dirty="0">
                <a:latin typeface="Arial" charset="0"/>
              </a:rPr>
              <a:t>认证考试。</a:t>
            </a:r>
            <a:endParaRPr lang="en-US" altLang="zh-CN" sz="2400" dirty="0">
              <a:latin typeface="Arial" charset="0"/>
            </a:endParaRPr>
          </a:p>
          <a:p>
            <a:pPr eaLnBrk="1" hangingPunct="1"/>
            <a:r>
              <a:rPr lang="zh-CN" altLang="en-US" sz="2400" dirty="0">
                <a:latin typeface="Arial" charset="0"/>
              </a:rPr>
              <a:t>获取</a:t>
            </a:r>
            <a:r>
              <a:rPr lang="en-US" altLang="zh-CN" sz="2400" dirty="0">
                <a:latin typeface="Arial" charset="0"/>
              </a:rPr>
              <a:t>PMP</a:t>
            </a:r>
            <a:r>
              <a:rPr lang="zh-CN" altLang="en-US" sz="2400" dirty="0">
                <a:latin typeface="Arial" charset="0"/>
              </a:rPr>
              <a:t>认证的人员数量在快速增长。</a:t>
            </a:r>
            <a:endParaRPr lang="en-US" altLang="zh-CN" sz="2400" dirty="0">
              <a:latin typeface="Arial" charset="0"/>
            </a:endParaRPr>
          </a:p>
          <a:p>
            <a:pPr eaLnBrk="1" hangingPunct="1"/>
            <a:r>
              <a:rPr lang="zh-CN" altLang="en-US" sz="2400" b="1" dirty="0">
                <a:solidFill>
                  <a:srgbClr val="FF0000"/>
                </a:solidFill>
                <a:latin typeface="Arial" charset="0"/>
              </a:rPr>
              <a:t>教材附录</a:t>
            </a:r>
            <a:r>
              <a:rPr lang="en-US" altLang="zh-CN" sz="2400" b="1" dirty="0">
                <a:solidFill>
                  <a:srgbClr val="FF0000"/>
                </a:solidFill>
                <a:latin typeface="Arial" charset="0"/>
              </a:rPr>
              <a:t>B</a:t>
            </a:r>
            <a:r>
              <a:rPr lang="zh-CN" altLang="en-US" sz="2400" b="1" dirty="0">
                <a:solidFill>
                  <a:srgbClr val="FF0000"/>
                </a:solidFill>
                <a:latin typeface="Arial" charset="0"/>
              </a:rPr>
              <a:t>列举了更多认证相关的信息</a:t>
            </a:r>
            <a:endParaRPr lang="en-US" altLang="zh-CN" sz="2400" b="1" dirty="0">
              <a:solidFill>
                <a:srgbClr val="FF0000"/>
              </a:solidFill>
              <a:latin typeface="Arial" charset="0"/>
            </a:endParaRPr>
          </a:p>
        </p:txBody>
      </p:sp>
      <p:sp>
        <p:nvSpPr>
          <p:cNvPr id="52229"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pic>
        <p:nvPicPr>
          <p:cNvPr id="29698" name="Picture 2" descr="http://www.aqiwo.com/images/expertise/3dff_pmpLogo.jpg"/>
          <p:cNvPicPr>
            <a:picLocks noChangeAspect="1" noChangeArrowheads="1"/>
          </p:cNvPicPr>
          <p:nvPr/>
        </p:nvPicPr>
        <p:blipFill>
          <a:blip r:embed="rId2"/>
          <a:srcRect/>
          <a:stretch>
            <a:fillRect/>
          </a:stretch>
        </p:blipFill>
        <p:spPr bwMode="auto">
          <a:xfrm>
            <a:off x="3714744" y="4296463"/>
            <a:ext cx="1666875" cy="14287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67367" y="195943"/>
            <a:ext cx="8534400" cy="555171"/>
          </a:xfrm>
        </p:spPr>
        <p:txBody>
          <a:bodyPr/>
          <a:lstStyle/>
          <a:p>
            <a:pPr eaLnBrk="1" hangingPunct="1"/>
            <a:r>
              <a:rPr lang="en-US" altLang="zh-CN" dirty="0"/>
              <a:t>1993-2006 PMP</a:t>
            </a:r>
            <a:r>
              <a:rPr lang="zh-CN" altLang="en-US" dirty="0"/>
              <a:t>认证的增长情况</a:t>
            </a:r>
            <a:endParaRPr lang="en-US" altLang="zh-CN" dirty="0"/>
          </a:p>
        </p:txBody>
      </p:sp>
      <p:sp>
        <p:nvSpPr>
          <p:cNvPr id="53251"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pic>
        <p:nvPicPr>
          <p:cNvPr id="53252" name="Picture 4" descr="Fig01-08.bmp"/>
          <p:cNvPicPr>
            <a:picLocks noChangeAspect="1"/>
          </p:cNvPicPr>
          <p:nvPr/>
        </p:nvPicPr>
        <p:blipFill>
          <a:blip r:embed="rId2"/>
          <a:srcRect b="6848"/>
          <a:stretch>
            <a:fillRect/>
          </a:stretch>
        </p:blipFill>
        <p:spPr bwMode="auto">
          <a:xfrm>
            <a:off x="1214414" y="1714488"/>
            <a:ext cx="7239000" cy="424338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328130" y="109964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headEnd/>
              <a:tailEnd/>
            </a:ln>
            <a:effectLst/>
          </p:spPr>
          <p:txBody>
            <a:bodyPr wrap="none" anchor="ctr"/>
            <a:lstStyle/>
            <a:p>
              <a:endParaRPr lang="zh-CN" altLang="en-US" b="1">
                <a:solidFill>
                  <a:srgbClr val="FF0000"/>
                </a:solidFill>
                <a:latin typeface="微软雅黑" pitchFamily="34" charset="-122"/>
                <a:ea typeface="微软雅黑" pitchFamily="34" charset="-122"/>
              </a:endParaRPr>
            </a:p>
          </p:txBody>
        </p:sp>
        <p:sp>
          <p:nvSpPr>
            <p:cNvPr id="31" name="Text Box 429"/>
            <p:cNvSpPr txBox="1">
              <a:spLocks noChangeArrowheads="1"/>
            </p:cNvSpPr>
            <p:nvPr/>
          </p:nvSpPr>
          <p:spPr bwMode="auto">
            <a:xfrm>
              <a:off x="1288354" y="1711781"/>
              <a:ext cx="795768" cy="420628"/>
            </a:xfrm>
            <a:prstGeom prst="rect">
              <a:avLst/>
            </a:prstGeom>
            <a:noFill/>
            <a:ln w="31750" algn="ctr">
              <a:noFill/>
              <a:miter lim="800000"/>
              <a:headEnd/>
              <a:tailEnd/>
            </a:ln>
            <a:effectLst/>
          </p:spPr>
          <p:txBody>
            <a:bodyPr wrap="square">
              <a:spAutoFit/>
              <a:flatTx/>
            </a:bodyPr>
            <a:lstStyle/>
            <a:p>
              <a:pPr>
                <a:spcBef>
                  <a:spcPct val="50000"/>
                </a:spcBef>
              </a:pPr>
              <a:r>
                <a:rPr lang="zh-CN" altLang="en-US" sz="3200" b="1" baseline="-25000" dirty="0">
                  <a:solidFill>
                    <a:srgbClr val="FF0000"/>
                  </a:solidFill>
                  <a:latin typeface="微软雅黑" pitchFamily="34" charset="-122"/>
                  <a:ea typeface="微软雅黑" pitchFamily="34" charset="-122"/>
                </a:rPr>
                <a:t>实现</a:t>
              </a:r>
              <a:endParaRPr lang="en-US" altLang="zh-CN" sz="3200" b="1" baseline="-25000" dirty="0">
                <a:solidFill>
                  <a:srgbClr val="FF0000"/>
                </a:solidFill>
                <a:latin typeface="微软雅黑" pitchFamily="34" charset="-122"/>
                <a:ea typeface="微软雅黑" pitchFamily="34" charset="-122"/>
              </a:endParaRPr>
            </a:p>
          </p:txBody>
        </p:sp>
      </p:grpSp>
      <p:grpSp>
        <p:nvGrpSpPr>
          <p:cNvPr id="5" name="组合 43"/>
          <p:cNvGrpSpPr/>
          <p:nvPr/>
        </p:nvGrpSpPr>
        <p:grpSpPr>
          <a:xfrm>
            <a:off x="3257088" y="106680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headEnd/>
              <a:tailEnd/>
            </a:ln>
            <a:effectLst/>
          </p:spPr>
          <p:txBody>
            <a:bodyPr wrap="none" anchor="ctr"/>
            <a:lstStyle/>
            <a:p>
              <a:endParaRPr lang="zh-CN" altLang="en-US" b="1">
                <a:solidFill>
                  <a:srgbClr val="FF0000"/>
                </a:solidFill>
                <a:latin typeface="微软雅黑" pitchFamily="34" charset="-122"/>
                <a:ea typeface="微软雅黑" pitchFamily="34" charset="-122"/>
              </a:endParaRPr>
            </a:p>
          </p:txBody>
        </p:sp>
        <p:sp>
          <p:nvSpPr>
            <p:cNvPr id="34" name="Text Box 429"/>
            <p:cNvSpPr txBox="1">
              <a:spLocks noChangeArrowheads="1"/>
            </p:cNvSpPr>
            <p:nvPr/>
          </p:nvSpPr>
          <p:spPr bwMode="auto">
            <a:xfrm>
              <a:off x="4214810" y="1678946"/>
              <a:ext cx="928694" cy="420628"/>
            </a:xfrm>
            <a:prstGeom prst="rect">
              <a:avLst/>
            </a:prstGeom>
            <a:noFill/>
            <a:ln w="31750" algn="ctr">
              <a:noFill/>
              <a:miter lim="800000"/>
              <a:headEnd/>
              <a:tailEnd/>
            </a:ln>
            <a:effectLst/>
          </p:spPr>
          <p:txBody>
            <a:bodyPr wrap="square">
              <a:spAutoFit/>
              <a:flatTx/>
            </a:bodyPr>
            <a:lstStyle/>
            <a:p>
              <a:pPr>
                <a:spcBef>
                  <a:spcPct val="50000"/>
                </a:spcBef>
              </a:pPr>
              <a:r>
                <a:rPr lang="zh-CN" altLang="en-US" sz="3200" b="1" baseline="-25000" dirty="0">
                  <a:solidFill>
                    <a:srgbClr val="FF0000"/>
                  </a:solidFill>
                  <a:latin typeface="微软雅黑" pitchFamily="34" charset="-122"/>
                  <a:ea typeface="微软雅黑" pitchFamily="34" charset="-122"/>
                </a:rPr>
                <a:t>团队</a:t>
              </a:r>
              <a:endParaRPr lang="en-US" altLang="zh-CN" sz="3200" b="1" baseline="-25000" dirty="0">
                <a:solidFill>
                  <a:srgbClr val="FF0000"/>
                </a:solidFill>
                <a:latin typeface="微软雅黑" pitchFamily="34" charset="-122"/>
                <a:ea typeface="微软雅黑" pitchFamily="34" charset="-122"/>
              </a:endParaRPr>
            </a:p>
          </p:txBody>
        </p:sp>
      </p:grpSp>
      <p:grpSp>
        <p:nvGrpSpPr>
          <p:cNvPr id="7" name="组合 44"/>
          <p:cNvGrpSpPr/>
          <p:nvPr/>
        </p:nvGrpSpPr>
        <p:grpSpPr>
          <a:xfrm>
            <a:off x="6043170" y="112911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headEnd/>
              <a:tailEnd/>
            </a:ln>
            <a:effectLst/>
          </p:spPr>
          <p:txBody>
            <a:bodyPr wrap="none" anchor="ctr"/>
            <a:lstStyle/>
            <a:p>
              <a:endParaRPr lang="zh-CN" altLang="en-US" b="1">
                <a:solidFill>
                  <a:srgbClr val="FF0000"/>
                </a:solidFill>
                <a:latin typeface="微软雅黑" pitchFamily="34" charset="-122"/>
                <a:ea typeface="微软雅黑" pitchFamily="34" charset="-122"/>
              </a:endParaRPr>
            </a:p>
          </p:txBody>
        </p:sp>
        <p:sp>
          <p:nvSpPr>
            <p:cNvPr id="35" name="Text Box 429"/>
            <p:cNvSpPr txBox="1">
              <a:spLocks noChangeArrowheads="1"/>
            </p:cNvSpPr>
            <p:nvPr/>
          </p:nvSpPr>
          <p:spPr bwMode="auto">
            <a:xfrm>
              <a:off x="6969802" y="1741252"/>
              <a:ext cx="857256" cy="420628"/>
            </a:xfrm>
            <a:prstGeom prst="rect">
              <a:avLst/>
            </a:prstGeom>
            <a:noFill/>
            <a:ln w="31750" algn="ctr">
              <a:noFill/>
              <a:miter lim="800000"/>
              <a:headEnd/>
              <a:tailEnd/>
            </a:ln>
            <a:effectLst/>
          </p:spPr>
          <p:txBody>
            <a:bodyPr wrap="square">
              <a:spAutoFit/>
              <a:flatTx/>
            </a:bodyPr>
            <a:lstStyle/>
            <a:p>
              <a:pPr>
                <a:spcBef>
                  <a:spcPct val="50000"/>
                </a:spcBef>
              </a:pPr>
              <a:r>
                <a:rPr lang="zh-CN" altLang="en-US" sz="3200" b="1" baseline="-25000" dirty="0">
                  <a:solidFill>
                    <a:srgbClr val="FF0000"/>
                  </a:solidFill>
                  <a:latin typeface="微软雅黑" pitchFamily="34" charset="-122"/>
                  <a:ea typeface="微软雅黑" pitchFamily="34" charset="-122"/>
                </a:rPr>
                <a:t>经营</a:t>
              </a:r>
              <a:endParaRPr lang="en-US" altLang="zh-CN" sz="3200" b="1" baseline="-25000" dirty="0">
                <a:solidFill>
                  <a:srgbClr val="FF0000"/>
                </a:solidFill>
                <a:latin typeface="微软雅黑" pitchFamily="34" charset="-122"/>
                <a:ea typeface="微软雅黑" pitchFamily="34" charset="-122"/>
              </a:endParaRPr>
            </a:p>
          </p:txBody>
        </p:sp>
      </p:grpSp>
      <p:sp>
        <p:nvSpPr>
          <p:cNvPr id="2" name="标题 1"/>
          <p:cNvSpPr>
            <a:spLocks noGrp="1"/>
          </p:cNvSpPr>
          <p:nvPr>
            <p:ph type="title"/>
          </p:nvPr>
        </p:nvSpPr>
        <p:spPr/>
        <p:txBody>
          <a:bodyPr/>
          <a:lstStyle/>
          <a:p>
            <a:r>
              <a:rPr lang="zh-CN" altLang="en-US" dirty="0"/>
              <a:t>软件人才的知识结构图</a:t>
            </a:r>
          </a:p>
        </p:txBody>
      </p:sp>
      <p:grpSp>
        <p:nvGrpSpPr>
          <p:cNvPr id="10" name="组合 41"/>
          <p:cNvGrpSpPr/>
          <p:nvPr/>
        </p:nvGrpSpPr>
        <p:grpSpPr>
          <a:xfrm>
            <a:off x="328130" y="153097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headEnd/>
              <a:tailEnd/>
            </a:ln>
            <a:effectLst/>
          </p:spPr>
          <p:txBody>
            <a:bodyPr wrap="none" anchor="ctr"/>
            <a:lstStyle/>
            <a:p>
              <a:endParaRPr lang="zh-CN" altLang="zh-CN" b="0">
                <a:latin typeface="微软雅黑" pitchFamily="34" charset="-122"/>
                <a:ea typeface="微软雅黑" pitchFamily="34" charset="-122"/>
              </a:endParaRPr>
            </a:p>
          </p:txBody>
        </p:sp>
        <p:sp>
          <p:nvSpPr>
            <p:cNvPr id="29" name="Text Box 140"/>
            <p:cNvSpPr txBox="1">
              <a:spLocks noChangeArrowheads="1"/>
            </p:cNvSpPr>
            <p:nvPr/>
          </p:nvSpPr>
          <p:spPr bwMode="auto">
            <a:xfrm>
              <a:off x="6043170" y="3500438"/>
              <a:ext cx="1764296" cy="584775"/>
            </a:xfrm>
            <a:prstGeom prst="rect">
              <a:avLst/>
            </a:prstGeom>
            <a:grpFill/>
            <a:ln w="9525">
              <a:noFill/>
              <a:miter lim="800000"/>
              <a:headEnd/>
              <a:tailEnd/>
            </a:ln>
            <a:effectLst/>
          </p:spPr>
          <p:txBody>
            <a:bodyPr wrap="square">
              <a:spAutoFit/>
            </a:bodyPr>
            <a:lstStyle/>
            <a:p>
              <a:pPr algn="r"/>
              <a:r>
                <a:rPr lang="zh-CN" altLang="en-US" sz="2400" b="1" baseline="-25000" dirty="0">
                  <a:latin typeface="微软雅黑" pitchFamily="34" charset="-122"/>
                  <a:ea typeface="微软雅黑" pitchFamily="34" charset="-122"/>
                </a:rPr>
                <a:t>组织</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管理、计划</a:t>
              </a:r>
              <a:endParaRPr lang="en-US" altLang="zh-CN" sz="2400" b="1" baseline="-25000" dirty="0">
                <a:latin typeface="微软雅黑" pitchFamily="34" charset="-122"/>
                <a:ea typeface="微软雅黑" pitchFamily="34" charset="-122"/>
              </a:endParaRPr>
            </a:p>
          </p:txBody>
        </p:sp>
      </p:grpSp>
      <p:grpSp>
        <p:nvGrpSpPr>
          <p:cNvPr id="12" name="组合 40"/>
          <p:cNvGrpSpPr/>
          <p:nvPr/>
        </p:nvGrpSpPr>
        <p:grpSpPr>
          <a:xfrm>
            <a:off x="328130" y="188816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headEnd/>
              <a:tailEnd/>
            </a:ln>
            <a:effectLst/>
          </p:spPr>
          <p:txBody>
            <a:bodyPr wrap="none" anchor="ctr"/>
            <a:lstStyle/>
            <a:p>
              <a:endParaRPr lang="zh-CN" altLang="zh-CN" b="0">
                <a:latin typeface="微软雅黑" pitchFamily="34" charset="-122"/>
                <a:ea typeface="微软雅黑" pitchFamily="34" charset="-122"/>
              </a:endParaRPr>
            </a:p>
          </p:txBody>
        </p:sp>
        <p:sp>
          <p:nvSpPr>
            <p:cNvPr id="24" name="Text Box 140"/>
            <p:cNvSpPr txBox="1">
              <a:spLocks noChangeArrowheads="1"/>
            </p:cNvSpPr>
            <p:nvPr/>
          </p:nvSpPr>
          <p:spPr bwMode="auto">
            <a:xfrm>
              <a:off x="2828460" y="3571876"/>
              <a:ext cx="2857520" cy="1323439"/>
            </a:xfrm>
            <a:prstGeom prst="rect">
              <a:avLst/>
            </a:prstGeom>
            <a:grpFill/>
            <a:ln w="9525">
              <a:noFill/>
              <a:miter lim="800000"/>
              <a:headEnd/>
              <a:tailEnd/>
            </a:ln>
            <a:effectLst/>
          </p:spPr>
          <p:txBody>
            <a:bodyPr wrap="square">
              <a:spAutoFit/>
            </a:bodyPr>
            <a:lstStyle/>
            <a:p>
              <a:pPr algn="r"/>
              <a:r>
                <a:rPr lang="zh-CN" altLang="en-US" sz="2400" b="1" baseline="-25000" dirty="0">
                  <a:latin typeface="微软雅黑" pitchFamily="34" charset="-122"/>
                  <a:ea typeface="微软雅黑" pitchFamily="34" charset="-122"/>
                </a:rPr>
                <a:t>工程</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需求管理</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过程管理</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配置管理</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文档化</a:t>
              </a:r>
              <a:endParaRPr lang="en-US" altLang="zh-CN" sz="2400" b="1" baseline="-25000" dirty="0">
                <a:latin typeface="微软雅黑" pitchFamily="34" charset="-122"/>
                <a:ea typeface="微软雅黑" pitchFamily="34" charset="-122"/>
              </a:endParaRPr>
            </a:p>
          </p:txBody>
        </p:sp>
      </p:grpSp>
      <p:grpSp>
        <p:nvGrpSpPr>
          <p:cNvPr id="14" name="组合 37"/>
          <p:cNvGrpSpPr/>
          <p:nvPr/>
        </p:nvGrpSpPr>
        <p:grpSpPr>
          <a:xfrm>
            <a:off x="328130" y="231679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headEnd/>
              <a:tailEnd/>
            </a:ln>
            <a:effectLst/>
          </p:spPr>
          <p:txBody>
            <a:bodyPr wrap="none" anchor="ctr"/>
            <a:lstStyle/>
            <a:p>
              <a:endParaRPr lang="zh-CN" altLang="zh-CN" b="0">
                <a:latin typeface="微软雅黑" pitchFamily="34" charset="-122"/>
                <a:ea typeface="微软雅黑" pitchFamily="34" charset="-122"/>
              </a:endParaRPr>
            </a:p>
          </p:txBody>
        </p:sp>
        <p:sp>
          <p:nvSpPr>
            <p:cNvPr id="19" name="Text Box 140"/>
            <p:cNvSpPr txBox="1">
              <a:spLocks noChangeArrowheads="1"/>
            </p:cNvSpPr>
            <p:nvPr/>
          </p:nvSpPr>
          <p:spPr bwMode="auto">
            <a:xfrm>
              <a:off x="1471138" y="3714752"/>
              <a:ext cx="2857520" cy="1077218"/>
            </a:xfrm>
            <a:prstGeom prst="rect">
              <a:avLst/>
            </a:prstGeom>
            <a:grpFill/>
            <a:ln w="9525">
              <a:noFill/>
              <a:miter lim="800000"/>
              <a:headEnd/>
              <a:tailEnd/>
            </a:ln>
            <a:effectLst/>
          </p:spPr>
          <p:txBody>
            <a:bodyPr wrap="square">
              <a:spAutoFit/>
            </a:bodyPr>
            <a:lstStyle/>
            <a:p>
              <a:pPr algn="r"/>
              <a:r>
                <a:rPr lang="en-US" altLang="zh-CN" sz="2400" b="1" baseline="-25000" dirty="0">
                  <a:latin typeface="微软雅黑" pitchFamily="34" charset="-122"/>
                  <a:ea typeface="微软雅黑" pitchFamily="34" charset="-122"/>
                </a:rPr>
                <a:t> </a:t>
              </a:r>
              <a:r>
                <a:rPr lang="zh-CN" altLang="en-US" sz="2400" b="1" baseline="-25000" dirty="0">
                  <a:latin typeface="微软雅黑" pitchFamily="34" charset="-122"/>
                  <a:ea typeface="微软雅黑" pitchFamily="34" charset="-122"/>
                </a:rPr>
                <a:t>过程</a:t>
              </a:r>
              <a:endParaRPr lang="en-US" altLang="zh-CN" sz="2400" b="1" baseline="-25000" dirty="0">
                <a:latin typeface="微软雅黑" pitchFamily="34" charset="-122"/>
                <a:ea typeface="微软雅黑" pitchFamily="34" charset="-122"/>
              </a:endParaRPr>
            </a:p>
            <a:p>
              <a:pPr algn="r"/>
              <a:r>
                <a:rPr lang="en-US" altLang="zh-CN" sz="2400" b="1" baseline="-25000" dirty="0">
                  <a:latin typeface="微软雅黑" pitchFamily="34" charset="-122"/>
                  <a:ea typeface="微软雅黑" pitchFamily="34" charset="-122"/>
                </a:rPr>
                <a:t>RUP/AP</a:t>
              </a:r>
            </a:p>
            <a:p>
              <a:pPr algn="r"/>
              <a:r>
                <a:rPr lang="zh-CN" altLang="en-US" sz="2400" b="1" baseline="-25000" dirty="0">
                  <a:latin typeface="微软雅黑" pitchFamily="34" charset="-122"/>
                  <a:ea typeface="微软雅黑" pitchFamily="34" charset="-122"/>
                </a:rPr>
                <a:t>模型</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模型语言</a:t>
              </a:r>
              <a:endParaRPr lang="en-US" altLang="zh-CN" sz="2400" b="1" baseline="-25000" dirty="0">
                <a:latin typeface="微软雅黑" pitchFamily="34" charset="-122"/>
                <a:ea typeface="微软雅黑" pitchFamily="34" charset="-122"/>
              </a:endParaRPr>
            </a:p>
          </p:txBody>
        </p:sp>
      </p:grpSp>
      <p:grpSp>
        <p:nvGrpSpPr>
          <p:cNvPr id="22" name="组合 36"/>
          <p:cNvGrpSpPr/>
          <p:nvPr/>
        </p:nvGrpSpPr>
        <p:grpSpPr>
          <a:xfrm>
            <a:off x="328130" y="274542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headEnd/>
              <a:tailEnd/>
            </a:ln>
            <a:effectLst/>
          </p:spPr>
          <p:txBody>
            <a:bodyPr wrap="none" anchor="ctr"/>
            <a:lstStyle/>
            <a:p>
              <a:endParaRPr lang="zh-CN" altLang="zh-CN" b="0">
                <a:latin typeface="微软雅黑" pitchFamily="34" charset="-122"/>
                <a:ea typeface="微软雅黑" pitchFamily="34" charset="-122"/>
              </a:endParaRPr>
            </a:p>
          </p:txBody>
        </p:sp>
        <p:sp>
          <p:nvSpPr>
            <p:cNvPr id="18" name="Text Box 140"/>
            <p:cNvSpPr txBox="1">
              <a:spLocks noChangeArrowheads="1"/>
            </p:cNvSpPr>
            <p:nvPr/>
          </p:nvSpPr>
          <p:spPr bwMode="auto">
            <a:xfrm>
              <a:off x="328130" y="3786190"/>
              <a:ext cx="2857520" cy="1077218"/>
            </a:xfrm>
            <a:prstGeom prst="rect">
              <a:avLst/>
            </a:prstGeom>
            <a:noFill/>
            <a:ln w="9525">
              <a:noFill/>
              <a:miter lim="800000"/>
              <a:headEnd/>
              <a:tailEnd/>
            </a:ln>
            <a:effectLst/>
          </p:spPr>
          <p:txBody>
            <a:bodyPr wrap="square">
              <a:spAutoFit/>
            </a:bodyPr>
            <a:lstStyle/>
            <a:p>
              <a:pPr algn="r"/>
              <a:r>
                <a:rPr lang="en-US" altLang="zh-CN" sz="2400" b="1" baseline="-25000" dirty="0">
                  <a:latin typeface="微软雅黑" pitchFamily="34" charset="-122"/>
                  <a:ea typeface="微软雅黑" pitchFamily="34" charset="-122"/>
                </a:rPr>
                <a:t> </a:t>
              </a:r>
              <a:r>
                <a:rPr lang="zh-CN" altLang="en-US" sz="2400" b="1" baseline="-25000" dirty="0">
                  <a:latin typeface="微软雅黑" pitchFamily="34" charset="-122"/>
                  <a:ea typeface="微软雅黑" pitchFamily="34" charset="-122"/>
                </a:rPr>
                <a:t>方法</a:t>
              </a:r>
              <a:endParaRPr lang="en-US" altLang="zh-CN" sz="2400" b="1" baseline="-25000" dirty="0">
                <a:latin typeface="微软雅黑" pitchFamily="34" charset="-122"/>
                <a:ea typeface="微软雅黑" pitchFamily="34" charset="-122"/>
              </a:endParaRPr>
            </a:p>
            <a:p>
              <a:pPr algn="r"/>
              <a:r>
                <a:rPr lang="zh-CN" altLang="en-US" sz="2400" b="1" baseline="-25000" dirty="0">
                  <a:latin typeface="微软雅黑" pitchFamily="34" charset="-122"/>
                  <a:ea typeface="微软雅黑" pitchFamily="34" charset="-122"/>
                </a:rPr>
                <a:t>面向过程</a:t>
              </a:r>
              <a:endParaRPr lang="en-US" altLang="zh-CN" sz="2400" b="1" baseline="-25000" dirty="0">
                <a:latin typeface="微软雅黑" pitchFamily="34" charset="-122"/>
                <a:ea typeface="微软雅黑" pitchFamily="34" charset="-122"/>
              </a:endParaRPr>
            </a:p>
            <a:p>
              <a:pPr algn="r"/>
              <a:r>
                <a:rPr lang="en-US" altLang="zh-CN" sz="2400" b="1" baseline="-25000" dirty="0">
                  <a:latin typeface="微软雅黑" pitchFamily="34" charset="-122"/>
                  <a:ea typeface="微软雅黑" pitchFamily="34" charset="-122"/>
                </a:rPr>
                <a:t>OOP</a:t>
              </a:r>
            </a:p>
            <a:p>
              <a:pPr algn="r"/>
              <a:r>
                <a:rPr lang="en-US" altLang="zh-CN" sz="2400" b="1" baseline="-25000" dirty="0">
                  <a:latin typeface="微软雅黑" pitchFamily="34" charset="-122"/>
                  <a:ea typeface="微软雅黑" pitchFamily="34" charset="-122"/>
                </a:rPr>
                <a:t>MDA</a:t>
              </a:r>
            </a:p>
          </p:txBody>
        </p:sp>
      </p:grpSp>
      <p:grpSp>
        <p:nvGrpSpPr>
          <p:cNvPr id="25" name="组合 6"/>
          <p:cNvGrpSpPr/>
          <p:nvPr/>
        </p:nvGrpSpPr>
        <p:grpSpPr>
          <a:xfrm>
            <a:off x="285720" y="315953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headEnd/>
              <a:tailEnd/>
            </a:ln>
            <a:effectLst/>
          </p:spPr>
          <p:txBody>
            <a:bodyPr wrap="none" anchor="ctr"/>
            <a:lstStyle/>
            <a:p>
              <a:endParaRPr lang="zh-CN" altLang="en-US" b="1" dirty="0">
                <a:latin typeface="微软雅黑" pitchFamily="34" charset="-122"/>
                <a:ea typeface="微软雅黑" pitchFamily="34" charset="-122"/>
              </a:endParaRPr>
            </a:p>
          </p:txBody>
        </p:sp>
        <p:sp>
          <p:nvSpPr>
            <p:cNvPr id="6" name="Text Box 140"/>
            <p:cNvSpPr txBox="1">
              <a:spLocks noChangeArrowheads="1"/>
            </p:cNvSpPr>
            <p:nvPr/>
          </p:nvSpPr>
          <p:spPr bwMode="auto">
            <a:xfrm>
              <a:off x="1893942" y="3331577"/>
              <a:ext cx="1551042" cy="449651"/>
            </a:xfrm>
            <a:prstGeom prst="rect">
              <a:avLst/>
            </a:prstGeom>
            <a:noFill/>
            <a:ln w="9525">
              <a:noFill/>
              <a:miter lim="800000"/>
              <a:headEnd/>
              <a:tailEnd/>
            </a:ln>
            <a:effectLst/>
          </p:spPr>
          <p:txBody>
            <a:bodyPr wrap="square">
              <a:spAutoFit/>
            </a:bodyPr>
            <a:lstStyle/>
            <a:p>
              <a:pPr algn="l"/>
              <a:r>
                <a:rPr lang="en-US" altLang="zh-CN" sz="3200" b="1" baseline="-25000" dirty="0">
                  <a:latin typeface="微软雅黑" pitchFamily="34" charset="-122"/>
                  <a:ea typeface="微软雅黑" pitchFamily="34" charset="-122"/>
                </a:rPr>
                <a:t> </a:t>
              </a:r>
              <a:r>
                <a:rPr lang="zh-CN" altLang="en-US" sz="2800" b="1" baseline="-25000" dirty="0">
                  <a:latin typeface="微软雅黑" pitchFamily="34" charset="-122"/>
                  <a:ea typeface="微软雅黑" pitchFamily="34" charset="-122"/>
                </a:rPr>
                <a:t>程序</a:t>
              </a:r>
              <a:r>
                <a:rPr lang="en-US" altLang="zh-CN" sz="2800" b="1" baseline="-25000" dirty="0">
                  <a:latin typeface="微软雅黑" pitchFamily="34" charset="-122"/>
                  <a:ea typeface="微软雅黑" pitchFamily="34" charset="-122"/>
                </a:rPr>
                <a:t>=</a:t>
              </a:r>
              <a:r>
                <a:rPr lang="zh-CN" altLang="en-US" sz="2800" b="1" baseline="-25000" dirty="0">
                  <a:latin typeface="微软雅黑" pitchFamily="34" charset="-122"/>
                  <a:ea typeface="微软雅黑" pitchFamily="34" charset="-122"/>
                </a:rPr>
                <a:t>算法</a:t>
              </a:r>
              <a:r>
                <a:rPr lang="en-US" altLang="zh-CN" sz="2800" b="1" baseline="-25000" dirty="0">
                  <a:latin typeface="微软雅黑" pitchFamily="34" charset="-122"/>
                  <a:ea typeface="微软雅黑" pitchFamily="34" charset="-122"/>
                </a:rPr>
                <a:t>+</a:t>
              </a:r>
              <a:r>
                <a:rPr lang="zh-CN" altLang="en-US" sz="2800" b="1" baseline="-25000" dirty="0">
                  <a:latin typeface="微软雅黑" pitchFamily="34" charset="-122"/>
                  <a:ea typeface="微软雅黑" pitchFamily="34" charset="-122"/>
                </a:rPr>
                <a:t>结构</a:t>
              </a:r>
              <a:endParaRPr lang="en-US" altLang="zh-CN" sz="2800" b="1" baseline="-25000" dirty="0">
                <a:latin typeface="微软雅黑" pitchFamily="34" charset="-122"/>
                <a:ea typeface="微软雅黑" pitchFamily="34" charset="-122"/>
              </a:endParaRPr>
            </a:p>
          </p:txBody>
        </p:sp>
      </p:grpSp>
      <p:sp>
        <p:nvSpPr>
          <p:cNvPr id="36" name="TextBox 35"/>
          <p:cNvSpPr txBox="1"/>
          <p:nvPr/>
        </p:nvSpPr>
        <p:spPr>
          <a:xfrm>
            <a:off x="4286248" y="5876528"/>
            <a:ext cx="4903907" cy="338554"/>
          </a:xfrm>
          <a:prstGeom prst="rect">
            <a:avLst/>
          </a:prstGeom>
          <a:noFill/>
        </p:spPr>
        <p:txBody>
          <a:bodyPr wrap="none" rtlCol="0">
            <a:spAutoFit/>
          </a:bodyPr>
          <a:lstStyle/>
          <a:p>
            <a:r>
              <a:rPr lang="zh-CN" altLang="en-US" sz="1600" b="1" dirty="0">
                <a:solidFill>
                  <a:schemeClr val="tx2"/>
                </a:solidFill>
                <a:latin typeface="微软雅黑" pitchFamily="34" charset="-122"/>
                <a:ea typeface="微软雅黑" pitchFamily="34" charset="-122"/>
              </a:rPr>
              <a:t>参考自周爱民</a:t>
            </a:r>
            <a:r>
              <a:rPr lang="en-US" altLang="zh-CN" sz="1600" b="1" dirty="0">
                <a:solidFill>
                  <a:schemeClr val="tx2"/>
                </a:solidFill>
                <a:latin typeface="微软雅黑" pitchFamily="34" charset="-122"/>
                <a:ea typeface="微软雅黑" pitchFamily="34" charset="-122"/>
              </a:rPr>
              <a:t>《</a:t>
            </a:r>
            <a:r>
              <a:rPr lang="zh-CN" altLang="en-US" sz="1600" b="1" dirty="0">
                <a:solidFill>
                  <a:schemeClr val="tx2"/>
                </a:solidFill>
                <a:latin typeface="微软雅黑" pitchFamily="34" charset="-122"/>
                <a:ea typeface="微软雅黑" pitchFamily="34" charset="-122"/>
              </a:rPr>
              <a:t>大道至简：软件工程实践者的思想</a:t>
            </a:r>
            <a:r>
              <a:rPr lang="en-US" altLang="zh-CN" sz="1600" b="1" dirty="0">
                <a:solidFill>
                  <a:schemeClr val="tx2"/>
                </a:solidFill>
                <a:latin typeface="微软雅黑" pitchFamily="34" charset="-122"/>
                <a:ea typeface="微软雅黑" pitchFamily="34" charset="-122"/>
              </a:rPr>
              <a:t>》</a:t>
            </a:r>
            <a:endParaRPr lang="zh-CN" altLang="en-US" sz="1600" b="1" dirty="0">
              <a:solidFill>
                <a:schemeClr val="tx2"/>
              </a:solidFill>
              <a:latin typeface="微软雅黑" pitchFamily="34" charset="-122"/>
              <a:ea typeface="微软雅黑" pitchFamily="34" charset="-122"/>
            </a:endParaRPr>
          </a:p>
        </p:txBody>
      </p:sp>
      <p:sp>
        <p:nvSpPr>
          <p:cNvPr id="39" name="TextBox 38"/>
          <p:cNvSpPr txBox="1"/>
          <p:nvPr/>
        </p:nvSpPr>
        <p:spPr>
          <a:xfrm>
            <a:off x="473322" y="3825897"/>
            <a:ext cx="1640193" cy="400110"/>
          </a:xfrm>
          <a:prstGeom prst="rect">
            <a:avLst/>
          </a:prstGeom>
          <a:noFill/>
        </p:spPr>
        <p:txBody>
          <a:bodyPr wrap="none" rtlCol="0">
            <a:spAutoFit/>
          </a:bodyPr>
          <a:lstStyle/>
          <a:p>
            <a:r>
              <a:rPr lang="en-US" altLang="zh-CN" b="1" dirty="0">
                <a:solidFill>
                  <a:srgbClr val="FF0000"/>
                </a:solidFill>
                <a:latin typeface="微软雅黑" pitchFamily="34" charset="-122"/>
                <a:ea typeface="微软雅黑" pitchFamily="34" charset="-122"/>
              </a:rPr>
              <a:t>C</a:t>
            </a:r>
            <a:r>
              <a:rPr lang="zh-CN" altLang="en-US" b="1" dirty="0">
                <a:solidFill>
                  <a:srgbClr val="FF0000"/>
                </a:solidFill>
                <a:latin typeface="微软雅黑" pitchFamily="34" charset="-122"/>
                <a:ea typeface="微软雅黑" pitchFamily="34" charset="-122"/>
              </a:rPr>
              <a:t>、数据结构</a:t>
            </a:r>
          </a:p>
        </p:txBody>
      </p:sp>
      <p:sp>
        <p:nvSpPr>
          <p:cNvPr id="40" name="TextBox 39"/>
          <p:cNvSpPr txBox="1"/>
          <p:nvPr/>
        </p:nvSpPr>
        <p:spPr>
          <a:xfrm>
            <a:off x="903340" y="4256827"/>
            <a:ext cx="2114681" cy="400110"/>
          </a:xfrm>
          <a:prstGeom prst="rect">
            <a:avLst/>
          </a:prstGeom>
          <a:noFill/>
        </p:spPr>
        <p:txBody>
          <a:bodyPr wrap="none" rtlCol="0">
            <a:spAutoFit/>
          </a:bodyPr>
          <a:lstStyle/>
          <a:p>
            <a:r>
              <a:rPr lang="en-US" altLang="zh-CN" b="1" dirty="0">
                <a:solidFill>
                  <a:srgbClr val="FF0000"/>
                </a:solidFill>
                <a:latin typeface="微软雅黑" pitchFamily="34" charset="-122"/>
                <a:ea typeface="微软雅黑" pitchFamily="34" charset="-122"/>
              </a:rPr>
              <a:t>C++</a:t>
            </a:r>
            <a:r>
              <a:rPr lang="zh-CN" altLang="en-US" b="1" dirty="0">
                <a:solidFill>
                  <a:srgbClr val="FF0000"/>
                </a:solidFill>
                <a:latin typeface="微软雅黑" pitchFamily="34" charset="-122"/>
                <a:ea typeface="微软雅黑" pitchFamily="34" charset="-122"/>
              </a:rPr>
              <a:t>、</a:t>
            </a:r>
            <a:r>
              <a:rPr lang="en-US" altLang="zh-CN" b="1" dirty="0">
                <a:solidFill>
                  <a:srgbClr val="FF0000"/>
                </a:solidFill>
                <a:latin typeface="微软雅黑" pitchFamily="34" charset="-122"/>
                <a:ea typeface="微软雅黑" pitchFamily="34" charset="-122"/>
              </a:rPr>
              <a:t>WEB</a:t>
            </a:r>
            <a:r>
              <a:rPr lang="zh-CN" altLang="en-US" b="1" dirty="0">
                <a:solidFill>
                  <a:srgbClr val="FF0000"/>
                </a:solidFill>
                <a:latin typeface="微软雅黑" pitchFamily="34" charset="-122"/>
                <a:ea typeface="微软雅黑" pitchFamily="34" charset="-122"/>
              </a:rPr>
              <a:t>开发</a:t>
            </a:r>
          </a:p>
        </p:txBody>
      </p:sp>
      <p:sp>
        <p:nvSpPr>
          <p:cNvPr id="46" name="TextBox 45"/>
          <p:cNvSpPr txBox="1"/>
          <p:nvPr/>
        </p:nvSpPr>
        <p:spPr>
          <a:xfrm>
            <a:off x="3018021" y="4190896"/>
            <a:ext cx="1467068" cy="707886"/>
          </a:xfrm>
          <a:prstGeom prst="rect">
            <a:avLst/>
          </a:prstGeom>
          <a:noFill/>
        </p:spPr>
        <p:txBody>
          <a:bodyPr wrap="none" rtlCol="0">
            <a:spAutoFit/>
          </a:bodyPr>
          <a:lstStyle/>
          <a:p>
            <a:r>
              <a:rPr lang="zh-CN" altLang="en-US" b="1" dirty="0">
                <a:solidFill>
                  <a:srgbClr val="FF0000"/>
                </a:solidFill>
                <a:latin typeface="微软雅黑" pitchFamily="34" charset="-122"/>
                <a:ea typeface="微软雅黑" pitchFamily="34" charset="-122"/>
              </a:rPr>
              <a:t>软件过程、</a:t>
            </a:r>
            <a:endParaRPr lang="en-US" altLang="zh-CN" b="1" dirty="0">
              <a:solidFill>
                <a:srgbClr val="FF0000"/>
              </a:solidFill>
              <a:latin typeface="微软雅黑" pitchFamily="34" charset="-122"/>
              <a:ea typeface="微软雅黑" pitchFamily="34" charset="-122"/>
            </a:endParaRPr>
          </a:p>
          <a:p>
            <a:r>
              <a:rPr lang="zh-CN" altLang="en-US" b="1" dirty="0">
                <a:solidFill>
                  <a:srgbClr val="FF0000"/>
                </a:solidFill>
                <a:latin typeface="微软雅黑" pitchFamily="34" charset="-122"/>
                <a:ea typeface="微软雅黑" pitchFamily="34" charset="-122"/>
              </a:rPr>
              <a:t>方向课</a:t>
            </a:r>
          </a:p>
        </p:txBody>
      </p:sp>
      <p:sp>
        <p:nvSpPr>
          <p:cNvPr id="47" name="TextBox 46"/>
          <p:cNvSpPr txBox="1"/>
          <p:nvPr/>
        </p:nvSpPr>
        <p:spPr>
          <a:xfrm>
            <a:off x="4176745" y="4230552"/>
            <a:ext cx="1467068" cy="707886"/>
          </a:xfrm>
          <a:prstGeom prst="rect">
            <a:avLst/>
          </a:prstGeom>
          <a:noFill/>
        </p:spPr>
        <p:txBody>
          <a:bodyPr wrap="none" rtlCol="0">
            <a:spAutoFit/>
          </a:bodyPr>
          <a:lstStyle/>
          <a:p>
            <a:r>
              <a:rPr lang="zh-CN" altLang="en-US" b="1" dirty="0">
                <a:solidFill>
                  <a:srgbClr val="FF0000"/>
                </a:solidFill>
                <a:latin typeface="微软雅黑" pitchFamily="34" charset="-122"/>
                <a:ea typeface="微软雅黑" pitchFamily="34" charset="-122"/>
              </a:rPr>
              <a:t>项目管理、</a:t>
            </a:r>
            <a:endParaRPr lang="en-US" altLang="zh-CN" b="1" dirty="0">
              <a:solidFill>
                <a:srgbClr val="FF0000"/>
              </a:solidFill>
              <a:latin typeface="微软雅黑" pitchFamily="34" charset="-122"/>
              <a:ea typeface="微软雅黑" pitchFamily="34" charset="-122"/>
            </a:endParaRPr>
          </a:p>
          <a:p>
            <a:r>
              <a:rPr lang="zh-CN" altLang="en-US" b="1" dirty="0">
                <a:solidFill>
                  <a:srgbClr val="FF0000"/>
                </a:solidFill>
                <a:latin typeface="微软雅黑" pitchFamily="34" charset="-122"/>
                <a:ea typeface="微软雅黑" pitchFamily="34" charset="-122"/>
              </a:rPr>
              <a:t>实训</a:t>
            </a:r>
          </a:p>
        </p:txBody>
      </p:sp>
      <p:sp>
        <p:nvSpPr>
          <p:cNvPr id="41" name="TextBox 40"/>
          <p:cNvSpPr txBox="1"/>
          <p:nvPr/>
        </p:nvSpPr>
        <p:spPr>
          <a:xfrm>
            <a:off x="5807063" y="4251268"/>
            <a:ext cx="2236510" cy="400110"/>
          </a:xfrm>
          <a:prstGeom prst="rect">
            <a:avLst/>
          </a:prstGeom>
          <a:noFill/>
        </p:spPr>
        <p:txBody>
          <a:bodyPr wrap="none" rtlCol="0">
            <a:spAutoFit/>
          </a:bodyPr>
          <a:lstStyle/>
          <a:p>
            <a:r>
              <a:rPr lang="zh-CN" altLang="en-US" b="1" dirty="0">
                <a:solidFill>
                  <a:srgbClr val="FF0000"/>
                </a:solidFill>
                <a:latin typeface="微软雅黑" pitchFamily="34" charset="-122"/>
                <a:ea typeface="微软雅黑" pitchFamily="34" charset="-122"/>
              </a:rPr>
              <a:t>实习、就业、创业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52227" name="Rectangle 2"/>
          <p:cNvSpPr>
            <a:spLocks noGrp="1" noChangeArrowheads="1"/>
          </p:cNvSpPr>
          <p:nvPr>
            <p:ph type="title"/>
          </p:nvPr>
        </p:nvSpPr>
        <p:spPr>
          <a:xfrm>
            <a:off x="375558" y="239487"/>
            <a:ext cx="8305800" cy="544286"/>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11" name="矩形 10"/>
          <p:cNvSpPr/>
          <p:nvPr/>
        </p:nvSpPr>
        <p:spPr>
          <a:xfrm>
            <a:off x="990600" y="6230047"/>
            <a:ext cx="7239000" cy="430887"/>
          </a:xfrm>
          <a:prstGeom prst="rect">
            <a:avLst/>
          </a:prstGeom>
        </p:spPr>
        <p:txBody>
          <a:bodyPr wrap="square">
            <a:spAutoFit/>
          </a:bodyPr>
          <a:lstStyle/>
          <a:p>
            <a:r>
              <a:rPr lang="en-US" altLang="zh-CN" dirty="0">
                <a:hlinkClick r:id="rId3"/>
              </a:rPr>
              <a:t>http://www.tjitrc.com/Information/infolistform.aspx?id=15</a:t>
            </a:r>
            <a:r>
              <a:rPr lang="en-US" altLang="zh-CN" dirty="0"/>
              <a:t>  </a:t>
            </a:r>
            <a:endParaRPr lang="zh-CN" altLang="en-US" dirty="0"/>
          </a:p>
        </p:txBody>
      </p:sp>
      <p:grpSp>
        <p:nvGrpSpPr>
          <p:cNvPr id="2" name="组合 14"/>
          <p:cNvGrpSpPr/>
          <p:nvPr/>
        </p:nvGrpSpPr>
        <p:grpSpPr>
          <a:xfrm>
            <a:off x="583324" y="954526"/>
            <a:ext cx="7953517" cy="5235322"/>
            <a:chOff x="1219200" y="1219200"/>
            <a:chExt cx="6324600" cy="4625993"/>
          </a:xfrm>
        </p:grpSpPr>
        <p:pic>
          <p:nvPicPr>
            <p:cNvPr id="13314" name="Picture 2" descr="zigejj"/>
            <p:cNvPicPr>
              <a:picLocks noChangeAspect="1" noChangeArrowheads="1"/>
            </p:cNvPicPr>
            <p:nvPr/>
          </p:nvPicPr>
          <p:blipFill>
            <a:blip r:embed="rId4"/>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850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lang="en-US" altLang="zh-CN" sz="2400" kern="0" dirty="0">
                <a:ea typeface="微软雅黑" pitchFamily="34" charset="-122"/>
                <a:cs typeface="+mn-cs"/>
              </a:rPr>
              <a:t>IT</a:t>
            </a:r>
            <a:r>
              <a:rPr lang="zh-CN" altLang="en-US" sz="2400" kern="0" dirty="0">
                <a:ea typeface="微软雅黑" pitchFamily="34" charset="-122"/>
                <a:cs typeface="+mn-cs"/>
              </a:rPr>
              <a:t>化生活已经成为人们的主流生活方式；</a:t>
            </a:r>
            <a:endParaRPr lang="en-US" altLang="zh-CN" sz="2400" kern="0" dirty="0">
              <a:ea typeface="微软雅黑"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lang="zh-CN" altLang="en-US" sz="2400" kern="0" dirty="0">
                <a:ea typeface="微软雅黑" pitchFamily="34" charset="-122"/>
                <a:cs typeface="+mn-cs"/>
              </a:rPr>
              <a:t>丰富多彩的</a:t>
            </a:r>
            <a:r>
              <a:rPr lang="en-US" altLang="zh-CN" sz="2400" kern="0" dirty="0">
                <a:ea typeface="微软雅黑" pitchFamily="34" charset="-122"/>
                <a:cs typeface="+mn-cs"/>
              </a:rPr>
              <a:t>IT</a:t>
            </a:r>
            <a:r>
              <a:rPr lang="zh-CN" altLang="en-US" sz="2400" kern="0" dirty="0">
                <a:ea typeface="微软雅黑" pitchFamily="34" charset="-122"/>
                <a:cs typeface="+mn-cs"/>
              </a:rPr>
              <a:t>应用都以项目的形式完成；</a:t>
            </a:r>
            <a:endParaRPr lang="en-US" altLang="zh-CN" sz="2400" kern="0" dirty="0">
              <a:ea typeface="微软雅黑"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lang="zh-CN" altLang="en-US" sz="2400" kern="0" dirty="0">
                <a:ea typeface="微软雅黑" pitchFamily="34" charset="-122"/>
                <a:cs typeface="+mn-cs"/>
              </a:rPr>
              <a:t>好的管理是</a:t>
            </a:r>
            <a:r>
              <a:rPr lang="en-US" altLang="zh-CN" sz="2400" kern="0" dirty="0">
                <a:ea typeface="微软雅黑" pitchFamily="34" charset="-122"/>
                <a:cs typeface="+mn-cs"/>
              </a:rPr>
              <a:t>IT</a:t>
            </a:r>
            <a:r>
              <a:rPr lang="zh-CN" altLang="en-US" sz="2400" kern="0" dirty="0">
                <a:ea typeface="微软雅黑" pitchFamily="34" charset="-122"/>
                <a:cs typeface="+mn-cs"/>
              </a:rPr>
              <a:t>项目成功的保障；</a:t>
            </a:r>
            <a:endParaRPr lang="en-US" altLang="zh-CN" sz="2400" kern="0" dirty="0">
              <a:ea typeface="微软雅黑" pitchFamily="34" charset="-122"/>
              <a:cs typeface="+mn-cs"/>
            </a:endParaRPr>
          </a:p>
          <a:p>
            <a:pPr marL="638175" lvl="1" indent="-180975">
              <a:spcAft>
                <a:spcPct val="40000"/>
              </a:spcAft>
              <a:buFont typeface="Wingdings" pitchFamily="2" charset="2"/>
              <a:buChar char="§"/>
              <a:defRPr/>
            </a:pPr>
            <a:r>
              <a:rPr lang="en-US" altLang="zh-CN" sz="2400" kern="0" dirty="0" smtClean="0">
                <a:ea typeface="微软雅黑" pitchFamily="34" charset="-122"/>
                <a:cs typeface="+mn-cs"/>
              </a:rPr>
              <a:t>10</a:t>
            </a:r>
            <a:r>
              <a:rPr lang="zh-CN" altLang="en-US" sz="2400" kern="0" dirty="0" smtClean="0">
                <a:ea typeface="微软雅黑" pitchFamily="34" charset="-122"/>
                <a:cs typeface="+mn-cs"/>
              </a:rPr>
              <a:t>大</a:t>
            </a:r>
            <a:r>
              <a:rPr lang="zh-CN" altLang="en-US" sz="2400" kern="0" dirty="0">
                <a:ea typeface="微软雅黑" pitchFamily="34" charset="-122"/>
                <a:cs typeface="+mn-cs"/>
              </a:rPr>
              <a:t>知识领域；</a:t>
            </a:r>
            <a:endParaRPr lang="en-US" altLang="zh-CN" sz="2400" kern="0" dirty="0">
              <a:ea typeface="微软雅黑" pitchFamily="34" charset="-122"/>
              <a:cs typeface="+mn-cs"/>
            </a:endParaRPr>
          </a:p>
          <a:p>
            <a:pPr marL="638175" lvl="1" indent="-180975">
              <a:spcAft>
                <a:spcPct val="40000"/>
              </a:spcAft>
              <a:buFont typeface="Wingdings" pitchFamily="2" charset="2"/>
              <a:buChar char="§"/>
              <a:defRPr/>
            </a:pPr>
            <a:r>
              <a:rPr lang="en-US" altLang="zh-CN" sz="2400" kern="0" dirty="0">
                <a:ea typeface="微软雅黑" pitchFamily="34" charset="-122"/>
                <a:cs typeface="+mn-cs"/>
              </a:rPr>
              <a:t>5</a:t>
            </a:r>
            <a:r>
              <a:rPr lang="zh-CN" altLang="en-US" sz="2400" kern="0" dirty="0">
                <a:ea typeface="微软雅黑" pitchFamily="34" charset="-122"/>
                <a:cs typeface="+mn-cs"/>
              </a:rPr>
              <a:t>大管理过程；</a:t>
            </a:r>
            <a:endParaRPr lang="en-US" altLang="zh-CN" sz="2400" kern="0" dirty="0">
              <a:ea typeface="微软雅黑"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Arial" charset="0"/>
                <a:ea typeface="微软雅黑"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charset="0"/>
              <a:ea typeface="微软雅黑" pitchFamily="34" charset="-122"/>
              <a:cs typeface="+mn-cs"/>
            </a:endParaRPr>
          </a:p>
        </p:txBody>
      </p:sp>
    </p:spTree>
    <p:extLst>
      <p:ext uri="{BB962C8B-B14F-4D97-AF65-F5344CB8AC3E}">
        <p14:creationId xmlns:p14="http://schemas.microsoft.com/office/powerpoint/2010/main" val="2134019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Rectangle 3"/>
          <p:cNvSpPr txBox="1">
            <a:spLocks noChangeArrowheads="1"/>
          </p:cNvSpPr>
          <p:nvPr/>
        </p:nvSpPr>
        <p:spPr>
          <a:xfrm>
            <a:off x="850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endParaRPr kumimoji="0" lang="en-US" altLang="zh-CN" sz="2400" b="0" i="0" u="none" strike="noStrike" kern="0" cap="none" spc="0" normalizeH="0" baseline="0" noProof="0" dirty="0">
              <a:ln>
                <a:noFill/>
              </a:ln>
              <a:solidFill>
                <a:schemeClr val="tx1"/>
              </a:solidFill>
              <a:effectLst/>
              <a:uLnTx/>
              <a:uFillTx/>
              <a:latin typeface="Arial" charset="0"/>
              <a:ea typeface="微软雅黑" pitchFamily="34" charset="-122"/>
              <a:cs typeface="+mn-cs"/>
            </a:endParaRPr>
          </a:p>
        </p:txBody>
      </p:sp>
      <p:sp>
        <p:nvSpPr>
          <p:cNvPr id="4" name="Rectangle 3"/>
          <p:cNvSpPr txBox="1">
            <a:spLocks noChangeArrowheads="1"/>
          </p:cNvSpPr>
          <p:nvPr/>
        </p:nvSpPr>
        <p:spPr>
          <a:xfrm>
            <a:off x="1002875" y="1501547"/>
            <a:ext cx="7848600" cy="4659767"/>
          </a:xfrm>
          <a:prstGeom prst="rect">
            <a:avLst/>
          </a:prstGeom>
        </p:spPr>
        <p:txBody>
          <a:bodyPr/>
          <a:lstStyle/>
          <a:p>
            <a:pPr marL="180975" lvl="0" indent="-180975">
              <a:lnSpc>
                <a:spcPct val="150000"/>
              </a:lnSpc>
              <a:spcAft>
                <a:spcPct val="40000"/>
              </a:spcAft>
              <a:buFont typeface="Wingdings" pitchFamily="2" charset="2"/>
              <a:buChar char="§"/>
              <a:defRPr/>
            </a:pPr>
            <a:r>
              <a:rPr lang="zh-CN" altLang="en-US" sz="2400" kern="0" dirty="0">
                <a:ea typeface="微软雅黑" pitchFamily="34" charset="-122"/>
                <a:cs typeface="+mn-cs"/>
              </a:rPr>
              <a:t>阅读教材第一、二章，不懂的地方小组讨论，解决不了的可以下次课上提出；</a:t>
            </a:r>
            <a:endParaRPr kumimoji="0" lang="en-US" altLang="zh-CN" sz="2400" b="0" i="0" u="none" strike="noStrike" kern="0" cap="none" spc="0" normalizeH="0" baseline="0" noProof="0" dirty="0">
              <a:ln>
                <a:noFill/>
              </a:ln>
              <a:solidFill>
                <a:schemeClr val="tx1"/>
              </a:solidFill>
              <a:effectLst/>
              <a:uLnTx/>
              <a:uFillTx/>
              <a:latin typeface="Arial" charset="0"/>
              <a:ea typeface="微软雅黑" pitchFamily="34" charset="-122"/>
              <a:cs typeface="+mn-cs"/>
            </a:endParaRPr>
          </a:p>
        </p:txBody>
      </p:sp>
    </p:spTree>
    <p:extLst>
      <p:ext uri="{BB962C8B-B14F-4D97-AF65-F5344CB8AC3E}">
        <p14:creationId xmlns:p14="http://schemas.microsoft.com/office/powerpoint/2010/main" val="3638166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3124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itchFamily="34" charset="-122"/>
                <a:ea typeface="微软雅黑" pitchFamily="34" charset="-122"/>
              </a:rPr>
              <a:t>课程价值</a:t>
            </a:r>
          </a:p>
        </p:txBody>
      </p:sp>
      <p:sp>
        <p:nvSpPr>
          <p:cNvPr id="9219" name="内容占位符 2"/>
          <p:cNvSpPr>
            <a:spLocks noGrp="1"/>
          </p:cNvSpPr>
          <p:nvPr>
            <p:ph sz="quarter" idx="1"/>
          </p:nvPr>
        </p:nvSpPr>
        <p:spPr>
          <a:xfrm>
            <a:off x="838200" y="1421014"/>
            <a:ext cx="7848600" cy="5229224"/>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itchFamily="34" charset="-122"/>
                <a:ea typeface="微软雅黑" pitchFamily="34" charset="-122"/>
              </a:rPr>
              <a:t>项目管理课程确切说应该归类为管理学中，本课程是面向从业于</a:t>
            </a:r>
            <a:r>
              <a:rPr lang="en-US" altLang="zh-CN" sz="2400" dirty="0">
                <a:latin typeface="微软雅黑" pitchFamily="34" charset="-122"/>
                <a:ea typeface="微软雅黑" pitchFamily="34" charset="-122"/>
              </a:rPr>
              <a:t>IT</a:t>
            </a:r>
            <a:r>
              <a:rPr lang="zh-CN" altLang="en-US" sz="2400" dirty="0">
                <a:latin typeface="微软雅黑" pitchFamily="34" charset="-122"/>
                <a:ea typeface="微软雅黑" pitchFamily="34" charset="-122"/>
              </a:rPr>
              <a:t>领域的老板，帮助“准老板”</a:t>
            </a:r>
            <a:r>
              <a:rPr lang="zh-CN" altLang="en-US" sz="2400" dirty="0">
                <a:solidFill>
                  <a:srgbClr val="FF0000"/>
                </a:solidFill>
                <a:latin typeface="微软雅黑" pitchFamily="34" charset="-122"/>
                <a:ea typeface="微软雅黑" pitchFamily="34" charset="-122"/>
              </a:rPr>
              <a:t>更好地创业和做好</a:t>
            </a:r>
            <a:r>
              <a:rPr lang="en-US" altLang="zh-CN" sz="2400" dirty="0">
                <a:solidFill>
                  <a:srgbClr val="FF0000"/>
                </a:solidFill>
              </a:rPr>
              <a:t>IT</a:t>
            </a:r>
            <a:r>
              <a:rPr lang="zh-CN" altLang="en-US" sz="2400" dirty="0">
                <a:solidFill>
                  <a:srgbClr val="FF0000"/>
                </a:solidFill>
                <a:latin typeface="微软雅黑" pitchFamily="34" charset="-122"/>
                <a:ea typeface="微软雅黑" pitchFamily="34" charset="-122"/>
              </a:rPr>
              <a:t>项目管理 </a:t>
            </a:r>
            <a:r>
              <a:rPr lang="zh-CN" altLang="en-US" sz="2400" dirty="0">
                <a:latin typeface="微软雅黑" pitchFamily="34" charset="-122"/>
                <a:ea typeface="微软雅黑" pitchFamily="34" charset="-122"/>
                <a:sym typeface="Wingdings" pitchFamily="2" charset="2"/>
              </a:rPr>
              <a:t>；</a:t>
            </a:r>
            <a:endParaRPr lang="en-US" altLang="zh-CN" sz="2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微软雅黑" pitchFamily="34" charset="-122"/>
                <a:ea typeface="微软雅黑" pitchFamily="34" charset="-122"/>
              </a:rPr>
              <a:t>课程介绍</a:t>
            </a:r>
          </a:p>
        </p:txBody>
      </p:sp>
      <p:sp>
        <p:nvSpPr>
          <p:cNvPr id="10243" name="内容占位符 2"/>
          <p:cNvSpPr>
            <a:spLocks noGrp="1"/>
          </p:cNvSpPr>
          <p:nvPr>
            <p:ph sz="quarter" idx="1"/>
          </p:nvPr>
        </p:nvSpPr>
        <p:spPr>
          <a:xfrm>
            <a:off x="295275" y="1168128"/>
            <a:ext cx="8524875" cy="5586635"/>
          </a:xfrm>
        </p:spPr>
        <p:txBody>
          <a:bodyPr/>
          <a:lstStyle/>
          <a:p>
            <a:r>
              <a:rPr lang="zh-CN" altLang="en-US" sz="2400" dirty="0">
                <a:latin typeface="微软雅黑" pitchFamily="34" charset="-122"/>
                <a:ea typeface="微软雅黑" pitchFamily="34" charset="-122"/>
              </a:rPr>
              <a:t>必修课，</a:t>
            </a:r>
            <a:r>
              <a:rPr lang="en-US" altLang="zh-CN" sz="2400" dirty="0"/>
              <a:t>3</a:t>
            </a:r>
            <a:r>
              <a:rPr lang="zh-CN" altLang="en-US" sz="2400" dirty="0">
                <a:latin typeface="微软雅黑" pitchFamily="34" charset="-122"/>
                <a:ea typeface="微软雅黑" pitchFamily="34" charset="-122"/>
              </a:rPr>
              <a:t>学分： </a:t>
            </a:r>
            <a:endParaRPr lang="en-US" altLang="zh-CN" sz="2400" dirty="0">
              <a:latin typeface="微软雅黑" pitchFamily="34" charset="-122"/>
              <a:ea typeface="微软雅黑" pitchFamily="34" charset="-122"/>
            </a:endParaRPr>
          </a:p>
          <a:p>
            <a:pPr lvl="1"/>
            <a:r>
              <a:rPr lang="zh-CN" altLang="en-US" sz="2000" dirty="0"/>
              <a:t>平时成绩</a:t>
            </a:r>
            <a:r>
              <a:rPr lang="en-US" altLang="zh-CN" sz="2000" dirty="0"/>
              <a:t>40</a:t>
            </a:r>
            <a:r>
              <a:rPr lang="zh-CN" altLang="en-US" sz="2000" dirty="0"/>
              <a:t>分：纪律出勤</a:t>
            </a:r>
            <a:r>
              <a:rPr lang="en-US" altLang="zh-CN" sz="2000" dirty="0"/>
              <a:t>5</a:t>
            </a:r>
            <a:r>
              <a:rPr lang="zh-CN" altLang="en-US" sz="2000" dirty="0"/>
              <a:t>，课堂讨论及作业</a:t>
            </a:r>
            <a:r>
              <a:rPr lang="en-US" altLang="zh-CN" sz="2000" dirty="0"/>
              <a:t>10</a:t>
            </a:r>
            <a:r>
              <a:rPr lang="zh-CN" altLang="en-US" sz="2000" dirty="0"/>
              <a:t>，实践作业</a:t>
            </a:r>
            <a:r>
              <a:rPr lang="en-US" altLang="zh-CN" sz="2000" dirty="0"/>
              <a:t>25</a:t>
            </a:r>
          </a:p>
          <a:p>
            <a:pPr lvl="2"/>
            <a:r>
              <a:rPr lang="zh-CN" altLang="en-US" sz="2000" dirty="0"/>
              <a:t>缺勤一次扣</a:t>
            </a:r>
            <a:r>
              <a:rPr lang="en-US" altLang="zh-CN" sz="2000" dirty="0"/>
              <a:t>2</a:t>
            </a:r>
            <a:r>
              <a:rPr lang="zh-CN" altLang="en-US" sz="2000" dirty="0"/>
              <a:t>分，缺勤三次本课程成绩为</a:t>
            </a:r>
            <a:r>
              <a:rPr lang="en-US" altLang="zh-CN" sz="2000" dirty="0"/>
              <a:t>0</a:t>
            </a:r>
            <a:r>
              <a:rPr lang="zh-CN" altLang="en-US" sz="2000" dirty="0"/>
              <a:t>分；</a:t>
            </a:r>
            <a:endParaRPr lang="en-US" altLang="zh-CN" sz="2000" dirty="0"/>
          </a:p>
          <a:p>
            <a:pPr lvl="2"/>
            <a:r>
              <a:rPr lang="zh-CN" altLang="en-US" sz="2000" dirty="0"/>
              <a:t>期末考试：</a:t>
            </a:r>
            <a:r>
              <a:rPr lang="en-US" altLang="zh-CN" sz="2000" dirty="0"/>
              <a:t>60</a:t>
            </a:r>
            <a:r>
              <a:rPr lang="zh-CN" altLang="en-US" sz="2000" dirty="0"/>
              <a:t>分；</a:t>
            </a:r>
            <a:endParaRPr lang="en-US" altLang="zh-CN" sz="2000" dirty="0"/>
          </a:p>
          <a:p>
            <a:r>
              <a:rPr lang="zh-CN" altLang="en-US" sz="2400" dirty="0">
                <a:latin typeface="微软雅黑" pitchFamily="34" charset="-122"/>
                <a:ea typeface="微软雅黑" pitchFamily="34" charset="-122"/>
              </a:rPr>
              <a:t>结组讨论学习，小组坐在一起； 对专业基础要求不高，学习起点平等，都有机会学好本课程； </a:t>
            </a:r>
            <a:endParaRPr lang="en-US" altLang="zh-CN" sz="2400" dirty="0">
              <a:latin typeface="微软雅黑" pitchFamily="34" charset="-122"/>
              <a:ea typeface="微软雅黑" pitchFamily="34" charset="-122"/>
            </a:endParaRPr>
          </a:p>
          <a:p>
            <a:r>
              <a:rPr lang="zh-CN" altLang="en-US" sz="2400" b="1" dirty="0">
                <a:solidFill>
                  <a:srgbClr val="FF0000"/>
                </a:solidFill>
              </a:rPr>
              <a:t>项目管理学科的核心：从实践中来，到实践中去；听懂的只是知识，反复实践后才是能力，实践就是不停地犯错和尝试</a:t>
            </a:r>
            <a:r>
              <a:rPr lang="zh-CN" altLang="en-US" sz="2400" dirty="0">
                <a:solidFill>
                  <a:srgbClr val="FF0000"/>
                </a:solidFill>
              </a:rPr>
              <a:t>；</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0" dur="500"/>
                                        <p:tgtEl>
                                          <p:spTgt spid="102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3" dur="500"/>
                                        <p:tgtEl>
                                          <p:spTgt spid="102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6" dur="500"/>
                                        <p:tgtEl>
                                          <p:spTgt spid="102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1" dur="500"/>
                                        <p:tgtEl>
                                          <p:spTgt spid="1024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26"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itchFamily="34" charset="-122"/>
                <a:ea typeface="微软雅黑" pitchFamily="34" charset="-122"/>
              </a:rPr>
              <a:t>教材及参考书简介</a:t>
            </a:r>
          </a:p>
        </p:txBody>
      </p:sp>
      <p:pic>
        <p:nvPicPr>
          <p:cNvPr id="1030" name="Picture 6" descr="http://pic1.oootao.com/app/img1/00/27/14/big_0bd3_2714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685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277464" y="3588927"/>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p>
        </p:txBody>
      </p:sp>
      <p:sp>
        <p:nvSpPr>
          <p:cNvPr id="3" name="内容占位符 2"/>
          <p:cNvSpPr>
            <a:spLocks noGrp="1"/>
          </p:cNvSpPr>
          <p:nvPr>
            <p:ph idx="1"/>
          </p:nvPr>
        </p:nvSpPr>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管理、项目管理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extLst>
      <p:ext uri="{BB962C8B-B14F-4D97-AF65-F5344CB8AC3E}">
        <p14:creationId xmlns:p14="http://schemas.microsoft.com/office/powerpoint/2010/main" val="55900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295275" y="1423761"/>
            <a:ext cx="8524875" cy="5238296"/>
          </a:xfrm>
        </p:spPr>
        <p:txBody>
          <a:bodyPr/>
          <a:lstStyle/>
          <a:p>
            <a:pPr>
              <a:lnSpc>
                <a:spcPct val="120000"/>
              </a:lnSpc>
            </a:pPr>
            <a:r>
              <a:rPr lang="zh-CN" altLang="en-US" sz="2400" dirty="0"/>
              <a:t>信息技术（英语：</a:t>
            </a:r>
            <a:r>
              <a:rPr lang="en-US" altLang="zh-CN" sz="2400" dirty="0"/>
              <a:t>Information Technology</a:t>
            </a:r>
            <a:r>
              <a:rPr lang="zh-CN" altLang="en-US" sz="2400" dirty="0"/>
              <a:t>，简称</a:t>
            </a:r>
            <a:r>
              <a:rPr lang="en-US" altLang="zh-CN" sz="2400" dirty="0"/>
              <a:t>IT</a:t>
            </a:r>
            <a:r>
              <a:rPr lang="zh-CN" altLang="en-US" sz="2400" dirty="0"/>
              <a:t>），是主要用于</a:t>
            </a:r>
            <a:r>
              <a:rPr lang="zh-CN" altLang="en-US" sz="2400" dirty="0">
                <a:solidFill>
                  <a:srgbClr val="FF0000"/>
                </a:solidFill>
              </a:rPr>
              <a:t>管理和处理信息</a:t>
            </a:r>
            <a:r>
              <a:rPr lang="zh-CN" altLang="en-US" sz="2400" dirty="0"/>
              <a:t>所采用的各种技术总称。它主要是应用</a:t>
            </a:r>
            <a:r>
              <a:rPr lang="zh-CN" altLang="en-US" sz="2400" dirty="0">
                <a:solidFill>
                  <a:srgbClr val="FF0000"/>
                </a:solidFill>
              </a:rPr>
              <a:t>计算机科学和通信技术</a:t>
            </a:r>
            <a:r>
              <a:rPr lang="zh-CN" altLang="en-US" sz="2400" dirty="0"/>
              <a:t>来</a:t>
            </a:r>
            <a:r>
              <a:rPr lang="zh-CN" altLang="en-US" sz="2400" dirty="0">
                <a:solidFill>
                  <a:srgbClr val="FF0000"/>
                </a:solidFill>
              </a:rPr>
              <a:t>设计、开发、安装和实施信息系统及应用软件</a:t>
            </a:r>
            <a:r>
              <a:rPr lang="zh-CN" altLang="en-US" sz="2400" dirty="0"/>
              <a:t>。它也常被称为信息和通信技术（</a:t>
            </a:r>
            <a:r>
              <a:rPr lang="en-US" altLang="zh-CN" sz="2400" dirty="0"/>
              <a:t>Information and Communications Technology, ICT</a:t>
            </a:r>
            <a:r>
              <a:rPr lang="zh-CN" altLang="en-US" sz="2400" dirty="0"/>
              <a:t>）。</a:t>
            </a:r>
            <a:r>
              <a:rPr lang="en-US" altLang="zh-CN" sz="2400" dirty="0"/>
              <a:t> -- </a:t>
            </a:r>
            <a:r>
              <a:rPr lang="zh-CN" altLang="en-US" sz="2400" dirty="0"/>
              <a:t>维基百科</a:t>
            </a:r>
            <a:endParaRPr lang="en-US" altLang="zh-CN" sz="2400" dirty="0"/>
          </a:p>
          <a:p>
            <a:pPr>
              <a:lnSpc>
                <a:spcPct val="120000"/>
              </a:lnSpc>
            </a:pPr>
            <a:endParaRPr lang="en-US" altLang="zh-CN" sz="2400" dirty="0"/>
          </a:p>
          <a:p>
            <a:r>
              <a:rPr lang="zh-CN" altLang="en-US" sz="2400" dirty="0"/>
              <a:t>信息技术就是感测技术、通信技术、计算机技术和控制技术。</a:t>
            </a:r>
            <a:endParaRPr lang="en-US" altLang="zh-CN" sz="2400" dirty="0"/>
          </a:p>
          <a:p>
            <a:pPr lvl="1"/>
            <a:r>
              <a:rPr lang="zh-CN" altLang="en-US" sz="2000" dirty="0"/>
              <a:t>感测技术就是获取信息的技术，通信技术就是传递信息的技术，计算机技术就是处理信息的技术，而控制技术就是利用信息的技术。</a:t>
            </a:r>
            <a:r>
              <a:rPr lang="en-US" altLang="zh-CN" sz="2400" dirty="0"/>
              <a:t/>
            </a:r>
            <a:br>
              <a:rPr lang="en-US" altLang="zh-CN" sz="2400" dirty="0"/>
            </a:br>
            <a:r>
              <a:rPr lang="en-US" altLang="zh-CN" sz="2400" dirty="0"/>
              <a:t>							</a:t>
            </a:r>
          </a:p>
        </p:txBody>
      </p:sp>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5066</TotalTime>
  <Words>2468</Words>
  <Application>Microsoft Office PowerPoint</Application>
  <PresentationFormat>全屏显示(4:3)</PresentationFormat>
  <Paragraphs>328</Paragraphs>
  <Slides>43</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宋体</vt:lpstr>
      <vt:lpstr>微软雅黑</vt:lpstr>
      <vt:lpstr>Arial</vt:lpstr>
      <vt:lpstr>Impact</vt:lpstr>
      <vt:lpstr>Tahoma</vt:lpstr>
      <vt:lpstr>Times New Roman</vt:lpstr>
      <vt:lpstr>Wingdings</vt:lpstr>
      <vt:lpstr>Standarddesign</vt:lpstr>
      <vt:lpstr>第一章  项目与项目管理概述</vt:lpstr>
      <vt:lpstr>讨论&amp;交流</vt:lpstr>
      <vt:lpstr>软件人才的职业发展图</vt:lpstr>
      <vt:lpstr>软件人才的知识结构图</vt:lpstr>
      <vt:lpstr>课程价值</vt:lpstr>
      <vt:lpstr>课程介绍</vt:lpstr>
      <vt:lpstr>教材及参考书简介</vt:lpstr>
      <vt:lpstr>几个重要的概念与思考</vt:lpstr>
      <vt:lpstr>何谓IT</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何谓IT项目管理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1993-2006 PMP认证的增长情况</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adi</cp:lastModifiedBy>
  <cp:revision>331</cp:revision>
  <dcterms:created xsi:type="dcterms:W3CDTF">2007-11-27T23:54:21Z</dcterms:created>
  <dcterms:modified xsi:type="dcterms:W3CDTF">2018-03-05T00:58:12Z</dcterms:modified>
</cp:coreProperties>
</file>